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8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2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1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EDFC5C-50EE-43CB-BE64-DCAF1CFC6710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41E690-C202-4E17-8BDD-0320E63D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0CFB9B-E083-475E-88B7-C8AEC833D35E}"/>
              </a:ext>
            </a:extLst>
          </p:cNvPr>
          <p:cNvSpPr/>
          <p:nvPr/>
        </p:nvSpPr>
        <p:spPr>
          <a:xfrm>
            <a:off x="1248508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B57FA-91F6-48D6-9F24-56EC31D1FDC6}"/>
              </a:ext>
            </a:extLst>
          </p:cNvPr>
          <p:cNvSpPr/>
          <p:nvPr/>
        </p:nvSpPr>
        <p:spPr>
          <a:xfrm>
            <a:off x="2139463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EA60F-80A8-476C-A84E-C6A8BFC4E5B7}"/>
              </a:ext>
            </a:extLst>
          </p:cNvPr>
          <p:cNvSpPr/>
          <p:nvPr/>
        </p:nvSpPr>
        <p:spPr>
          <a:xfrm>
            <a:off x="3030418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A5A81-6410-4276-99CF-558C65203146}"/>
              </a:ext>
            </a:extLst>
          </p:cNvPr>
          <p:cNvSpPr/>
          <p:nvPr/>
        </p:nvSpPr>
        <p:spPr>
          <a:xfrm>
            <a:off x="3921373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69BCC-5C52-4D43-A9D0-82A2962ACF1C}"/>
              </a:ext>
            </a:extLst>
          </p:cNvPr>
          <p:cNvSpPr/>
          <p:nvPr/>
        </p:nvSpPr>
        <p:spPr>
          <a:xfrm>
            <a:off x="4812328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B7B60-5EEE-4354-A098-2BD71D514DA1}"/>
              </a:ext>
            </a:extLst>
          </p:cNvPr>
          <p:cNvSpPr/>
          <p:nvPr/>
        </p:nvSpPr>
        <p:spPr>
          <a:xfrm>
            <a:off x="5703283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2CF2D-CDD7-49BC-9185-D68D915699AA}"/>
              </a:ext>
            </a:extLst>
          </p:cNvPr>
          <p:cNvSpPr/>
          <p:nvPr/>
        </p:nvSpPr>
        <p:spPr>
          <a:xfrm>
            <a:off x="6594238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61104-8BDA-4161-8235-BFF732068790}"/>
              </a:ext>
            </a:extLst>
          </p:cNvPr>
          <p:cNvSpPr/>
          <p:nvPr/>
        </p:nvSpPr>
        <p:spPr>
          <a:xfrm>
            <a:off x="7485193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2094E-22D2-41D3-98C8-A3BA7FD56D35}"/>
              </a:ext>
            </a:extLst>
          </p:cNvPr>
          <p:cNvSpPr/>
          <p:nvPr/>
        </p:nvSpPr>
        <p:spPr>
          <a:xfrm>
            <a:off x="8376148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AE34E-4270-4260-A971-35EBFC9ECEB9}"/>
              </a:ext>
            </a:extLst>
          </p:cNvPr>
          <p:cNvSpPr/>
          <p:nvPr/>
        </p:nvSpPr>
        <p:spPr>
          <a:xfrm>
            <a:off x="9267103" y="1213338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CD63E-820D-4928-AF35-C694BF7BEB76}"/>
              </a:ext>
            </a:extLst>
          </p:cNvPr>
          <p:cNvSpPr/>
          <p:nvPr/>
        </p:nvSpPr>
        <p:spPr>
          <a:xfrm>
            <a:off x="1248508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2612BB-2A87-4A44-9510-79146FEB9487}"/>
              </a:ext>
            </a:extLst>
          </p:cNvPr>
          <p:cNvSpPr/>
          <p:nvPr/>
        </p:nvSpPr>
        <p:spPr>
          <a:xfrm>
            <a:off x="2139463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35E57-7A3E-4A08-81AD-2EBC809B1EC6}"/>
              </a:ext>
            </a:extLst>
          </p:cNvPr>
          <p:cNvSpPr/>
          <p:nvPr/>
        </p:nvSpPr>
        <p:spPr>
          <a:xfrm>
            <a:off x="3030418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4D772-31B0-4DB6-9AC2-7CB4E6A1CF46}"/>
              </a:ext>
            </a:extLst>
          </p:cNvPr>
          <p:cNvSpPr/>
          <p:nvPr/>
        </p:nvSpPr>
        <p:spPr>
          <a:xfrm>
            <a:off x="3921373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1C62D-F89C-4F98-9CA0-5239BB6E31F0}"/>
              </a:ext>
            </a:extLst>
          </p:cNvPr>
          <p:cNvSpPr/>
          <p:nvPr/>
        </p:nvSpPr>
        <p:spPr>
          <a:xfrm>
            <a:off x="4812328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6500D-AE4A-4110-BD2F-7908F1BBDC5B}"/>
              </a:ext>
            </a:extLst>
          </p:cNvPr>
          <p:cNvSpPr/>
          <p:nvPr/>
        </p:nvSpPr>
        <p:spPr>
          <a:xfrm>
            <a:off x="5703283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30174F-6456-464C-B79B-EB103CDBF3BC}"/>
              </a:ext>
            </a:extLst>
          </p:cNvPr>
          <p:cNvSpPr/>
          <p:nvPr/>
        </p:nvSpPr>
        <p:spPr>
          <a:xfrm>
            <a:off x="6594238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D52D8-CB5B-4A38-825C-04C356BBE5BD}"/>
              </a:ext>
            </a:extLst>
          </p:cNvPr>
          <p:cNvSpPr/>
          <p:nvPr/>
        </p:nvSpPr>
        <p:spPr>
          <a:xfrm>
            <a:off x="7485193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4131B-D060-49DC-AFA8-579AC4E4CCA1}"/>
              </a:ext>
            </a:extLst>
          </p:cNvPr>
          <p:cNvSpPr/>
          <p:nvPr/>
        </p:nvSpPr>
        <p:spPr>
          <a:xfrm>
            <a:off x="8376147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F4247-09CE-4E80-AC12-BA92A0170107}"/>
              </a:ext>
            </a:extLst>
          </p:cNvPr>
          <p:cNvSpPr/>
          <p:nvPr/>
        </p:nvSpPr>
        <p:spPr>
          <a:xfrm>
            <a:off x="9267103" y="2042745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B8864D-9D3F-471E-9EAD-FD93F20C30C1}"/>
              </a:ext>
            </a:extLst>
          </p:cNvPr>
          <p:cNvSpPr/>
          <p:nvPr/>
        </p:nvSpPr>
        <p:spPr>
          <a:xfrm>
            <a:off x="1248508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F72A30-0E78-4996-8909-4C339479C41A}"/>
              </a:ext>
            </a:extLst>
          </p:cNvPr>
          <p:cNvSpPr/>
          <p:nvPr/>
        </p:nvSpPr>
        <p:spPr>
          <a:xfrm>
            <a:off x="2139463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AB3BE-E1A8-4373-95FE-4FD7CF096EBF}"/>
              </a:ext>
            </a:extLst>
          </p:cNvPr>
          <p:cNvSpPr/>
          <p:nvPr/>
        </p:nvSpPr>
        <p:spPr>
          <a:xfrm>
            <a:off x="3030418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A117C7-6F3F-4FEE-936D-75928A068E66}"/>
              </a:ext>
            </a:extLst>
          </p:cNvPr>
          <p:cNvSpPr/>
          <p:nvPr/>
        </p:nvSpPr>
        <p:spPr>
          <a:xfrm>
            <a:off x="3921373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4BB0BA-0351-4F5C-9286-A51B60D860D4}"/>
              </a:ext>
            </a:extLst>
          </p:cNvPr>
          <p:cNvSpPr/>
          <p:nvPr/>
        </p:nvSpPr>
        <p:spPr>
          <a:xfrm>
            <a:off x="4812328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F91EA-FFF3-433C-9AEC-2FF54A882178}"/>
              </a:ext>
            </a:extLst>
          </p:cNvPr>
          <p:cNvSpPr/>
          <p:nvPr/>
        </p:nvSpPr>
        <p:spPr>
          <a:xfrm>
            <a:off x="5703283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1FC91E-51A7-4B00-B199-791CBBA1890A}"/>
              </a:ext>
            </a:extLst>
          </p:cNvPr>
          <p:cNvSpPr/>
          <p:nvPr/>
        </p:nvSpPr>
        <p:spPr>
          <a:xfrm>
            <a:off x="6594238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6DD9AD-AC32-416B-87F2-E7498F5B088A}"/>
              </a:ext>
            </a:extLst>
          </p:cNvPr>
          <p:cNvSpPr/>
          <p:nvPr/>
        </p:nvSpPr>
        <p:spPr>
          <a:xfrm>
            <a:off x="7485193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3B954E-C6E9-435D-8BA2-3E82664EA014}"/>
              </a:ext>
            </a:extLst>
          </p:cNvPr>
          <p:cNvSpPr/>
          <p:nvPr/>
        </p:nvSpPr>
        <p:spPr>
          <a:xfrm>
            <a:off x="8376148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E26B9D-44DD-442C-ADF2-71C3DE0D5259}"/>
              </a:ext>
            </a:extLst>
          </p:cNvPr>
          <p:cNvSpPr/>
          <p:nvPr/>
        </p:nvSpPr>
        <p:spPr>
          <a:xfrm>
            <a:off x="9267103" y="2872152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805FD0-E9DB-4956-98A1-671FF2243C15}"/>
              </a:ext>
            </a:extLst>
          </p:cNvPr>
          <p:cNvSpPr/>
          <p:nvPr/>
        </p:nvSpPr>
        <p:spPr>
          <a:xfrm>
            <a:off x="1248508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FE54A-9901-4129-A382-B27FF6581E9C}"/>
              </a:ext>
            </a:extLst>
          </p:cNvPr>
          <p:cNvSpPr/>
          <p:nvPr/>
        </p:nvSpPr>
        <p:spPr>
          <a:xfrm>
            <a:off x="2139463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5D0FB-3F08-4078-91E2-8D0AE5237296}"/>
              </a:ext>
            </a:extLst>
          </p:cNvPr>
          <p:cNvSpPr/>
          <p:nvPr/>
        </p:nvSpPr>
        <p:spPr>
          <a:xfrm>
            <a:off x="3030418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80490B-A35E-411D-914E-3744080BD520}"/>
              </a:ext>
            </a:extLst>
          </p:cNvPr>
          <p:cNvSpPr/>
          <p:nvPr/>
        </p:nvSpPr>
        <p:spPr>
          <a:xfrm>
            <a:off x="3921373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E560D-12FB-4811-88BA-BF74D38FE77C}"/>
              </a:ext>
            </a:extLst>
          </p:cNvPr>
          <p:cNvSpPr/>
          <p:nvPr/>
        </p:nvSpPr>
        <p:spPr>
          <a:xfrm>
            <a:off x="4812328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B0D5EC-7EFF-44B9-A6D6-B89955721CCE}"/>
              </a:ext>
            </a:extLst>
          </p:cNvPr>
          <p:cNvSpPr/>
          <p:nvPr/>
        </p:nvSpPr>
        <p:spPr>
          <a:xfrm>
            <a:off x="5703283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592DA7-EFB0-44CF-AF02-58D9E9EB6655}"/>
              </a:ext>
            </a:extLst>
          </p:cNvPr>
          <p:cNvSpPr/>
          <p:nvPr/>
        </p:nvSpPr>
        <p:spPr>
          <a:xfrm>
            <a:off x="6594238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B03C0E-795B-4FF3-AC3B-BDCD259E99FC}"/>
              </a:ext>
            </a:extLst>
          </p:cNvPr>
          <p:cNvSpPr/>
          <p:nvPr/>
        </p:nvSpPr>
        <p:spPr>
          <a:xfrm>
            <a:off x="7485193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C6D7BB-A410-43ED-8EFC-35F7E4228E60}"/>
              </a:ext>
            </a:extLst>
          </p:cNvPr>
          <p:cNvSpPr/>
          <p:nvPr/>
        </p:nvSpPr>
        <p:spPr>
          <a:xfrm>
            <a:off x="8376148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004232-4CE8-4DB0-AE6A-044A446DF002}"/>
              </a:ext>
            </a:extLst>
          </p:cNvPr>
          <p:cNvSpPr/>
          <p:nvPr/>
        </p:nvSpPr>
        <p:spPr>
          <a:xfrm>
            <a:off x="9267103" y="3701559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3EE47E-FB4C-4C35-A8E7-CD357A2A35E9}"/>
              </a:ext>
            </a:extLst>
          </p:cNvPr>
          <p:cNvSpPr/>
          <p:nvPr/>
        </p:nvSpPr>
        <p:spPr>
          <a:xfrm>
            <a:off x="1248508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FA1C76-B64D-4190-A2EC-245ED8E41DB7}"/>
              </a:ext>
            </a:extLst>
          </p:cNvPr>
          <p:cNvSpPr/>
          <p:nvPr/>
        </p:nvSpPr>
        <p:spPr>
          <a:xfrm>
            <a:off x="2139463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2B1EC9-6EF2-4D4F-803E-C6D99F61E53A}"/>
              </a:ext>
            </a:extLst>
          </p:cNvPr>
          <p:cNvSpPr/>
          <p:nvPr/>
        </p:nvSpPr>
        <p:spPr>
          <a:xfrm>
            <a:off x="3030418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420CA4-FEA8-4926-8C91-7E7DA0740497}"/>
              </a:ext>
            </a:extLst>
          </p:cNvPr>
          <p:cNvSpPr/>
          <p:nvPr/>
        </p:nvSpPr>
        <p:spPr>
          <a:xfrm>
            <a:off x="3921373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4DE9FA-5677-4DE7-8EDB-A76170F559B1}"/>
              </a:ext>
            </a:extLst>
          </p:cNvPr>
          <p:cNvSpPr/>
          <p:nvPr/>
        </p:nvSpPr>
        <p:spPr>
          <a:xfrm>
            <a:off x="4812328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C98A0-5759-4DAE-99A8-9A46CA1ACAD2}"/>
              </a:ext>
            </a:extLst>
          </p:cNvPr>
          <p:cNvSpPr/>
          <p:nvPr/>
        </p:nvSpPr>
        <p:spPr>
          <a:xfrm>
            <a:off x="5703283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6F6ABF-4019-41A4-957C-7E598483CB46}"/>
              </a:ext>
            </a:extLst>
          </p:cNvPr>
          <p:cNvSpPr/>
          <p:nvPr/>
        </p:nvSpPr>
        <p:spPr>
          <a:xfrm>
            <a:off x="6594238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9BC2C0-A6A5-44DC-9367-AA86EFC4AA67}"/>
              </a:ext>
            </a:extLst>
          </p:cNvPr>
          <p:cNvSpPr/>
          <p:nvPr/>
        </p:nvSpPr>
        <p:spPr>
          <a:xfrm>
            <a:off x="7485193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88C825-2893-4317-89BD-D7DBB9C9B027}"/>
              </a:ext>
            </a:extLst>
          </p:cNvPr>
          <p:cNvSpPr/>
          <p:nvPr/>
        </p:nvSpPr>
        <p:spPr>
          <a:xfrm>
            <a:off x="8376148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80495A-021A-434C-9B35-AB2B2B20D110}"/>
              </a:ext>
            </a:extLst>
          </p:cNvPr>
          <p:cNvSpPr/>
          <p:nvPr/>
        </p:nvSpPr>
        <p:spPr>
          <a:xfrm>
            <a:off x="9267103" y="4530966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A79199-99D3-4F0E-A1F0-B3DD025A05F8}"/>
              </a:ext>
            </a:extLst>
          </p:cNvPr>
          <p:cNvSpPr/>
          <p:nvPr/>
        </p:nvSpPr>
        <p:spPr>
          <a:xfrm>
            <a:off x="1248508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51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70B2A9-CFF0-409E-B8FF-2C92E310997E}"/>
              </a:ext>
            </a:extLst>
          </p:cNvPr>
          <p:cNvSpPr/>
          <p:nvPr/>
        </p:nvSpPr>
        <p:spPr>
          <a:xfrm>
            <a:off x="2139463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33EB08-45CB-48BA-B69B-81FDECC3B67C}"/>
              </a:ext>
            </a:extLst>
          </p:cNvPr>
          <p:cNvSpPr/>
          <p:nvPr/>
        </p:nvSpPr>
        <p:spPr>
          <a:xfrm>
            <a:off x="3030418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53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25FA51-DE9F-4DA4-B3EF-4C1BF62106DA}"/>
              </a:ext>
            </a:extLst>
          </p:cNvPr>
          <p:cNvSpPr/>
          <p:nvPr/>
        </p:nvSpPr>
        <p:spPr>
          <a:xfrm>
            <a:off x="3921373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54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980F44-C0B4-4E21-8D43-621C2B4B2D35}"/>
              </a:ext>
            </a:extLst>
          </p:cNvPr>
          <p:cNvSpPr/>
          <p:nvPr/>
        </p:nvSpPr>
        <p:spPr>
          <a:xfrm>
            <a:off x="4812328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BBBE51-4912-4526-8CB7-BFF803F0BC5C}"/>
              </a:ext>
            </a:extLst>
          </p:cNvPr>
          <p:cNvSpPr/>
          <p:nvPr/>
        </p:nvSpPr>
        <p:spPr>
          <a:xfrm>
            <a:off x="5703283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56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2B7BF-FBF7-41C6-960A-E90DE52CA8BD}"/>
              </a:ext>
            </a:extLst>
          </p:cNvPr>
          <p:cNvSpPr/>
          <p:nvPr/>
        </p:nvSpPr>
        <p:spPr>
          <a:xfrm>
            <a:off x="6594238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57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94F391-A7FE-455E-91D3-B9BC1F5E72C2}"/>
              </a:ext>
            </a:extLst>
          </p:cNvPr>
          <p:cNvSpPr/>
          <p:nvPr/>
        </p:nvSpPr>
        <p:spPr>
          <a:xfrm>
            <a:off x="7485193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58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3B117D-6FCA-4CDA-833D-015E06EEF288}"/>
              </a:ext>
            </a:extLst>
          </p:cNvPr>
          <p:cNvSpPr/>
          <p:nvPr/>
        </p:nvSpPr>
        <p:spPr>
          <a:xfrm>
            <a:off x="8376148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59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9DF9E2-93BE-47BB-9636-EE173F7A27AC}"/>
              </a:ext>
            </a:extLst>
          </p:cNvPr>
          <p:cNvSpPr/>
          <p:nvPr/>
        </p:nvSpPr>
        <p:spPr>
          <a:xfrm>
            <a:off x="9267103" y="5360373"/>
            <a:ext cx="703385" cy="50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60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AED126C-EEDC-48F6-8A06-760B97F2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90" y="5987562"/>
            <a:ext cx="1506610" cy="773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6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432DD-857D-E963-F18C-1ACEDEAA8CAD}"/>
              </a:ext>
            </a:extLst>
          </p:cNvPr>
          <p:cNvSpPr txBox="1"/>
          <p:nvPr/>
        </p:nvSpPr>
        <p:spPr>
          <a:xfrm>
            <a:off x="1186961" y="1433146"/>
            <a:ext cx="9135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Things which are very important to programming language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Terms - Variable, Function,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endParaRPr lang="en-US" dirty="0"/>
          </a:p>
          <a:p>
            <a:r>
              <a:rPr lang="en-US" dirty="0"/>
              <a:t>Data Types:  int float bool str list tuple set dictionary none</a:t>
            </a:r>
          </a:p>
          <a:p>
            <a:r>
              <a:rPr lang="en-US" dirty="0"/>
              <a:t>Terms :  Variable , Function, Class</a:t>
            </a:r>
          </a:p>
          <a:p>
            <a:endParaRPr lang="en-US" dirty="0"/>
          </a:p>
          <a:p>
            <a:r>
              <a:rPr lang="en-US" dirty="0"/>
              <a:t>Variable : Which stores a value</a:t>
            </a:r>
          </a:p>
          <a:p>
            <a:endParaRPr lang="en-US" dirty="0"/>
          </a:p>
          <a:p>
            <a:r>
              <a:rPr lang="en-US" dirty="0"/>
              <a:t>Action: When we ask program to do something, example : print will print the output to the console</a:t>
            </a:r>
          </a:p>
          <a:p>
            <a:endParaRPr lang="en-US" dirty="0"/>
          </a:p>
          <a:p>
            <a:r>
              <a:rPr lang="en-US" dirty="0"/>
              <a:t>Best Practices : </a:t>
            </a:r>
            <a:r>
              <a:rPr lang="en-US" dirty="0" err="1"/>
              <a:t>snake_case</a:t>
            </a:r>
            <a:r>
              <a:rPr lang="en-US" dirty="0"/>
              <a:t>, camelCase, </a:t>
            </a:r>
            <a:r>
              <a:rPr lang="en-US"/>
              <a:t>PascalCase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1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B1D3B1-A964-0C2D-DC97-55E50F91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848834"/>
            <a:ext cx="9409176" cy="51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559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</TotalTime>
  <Words>138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Dibyaranjan Jena</dc:creator>
  <cp:lastModifiedBy>Dibyaranjan Jena</cp:lastModifiedBy>
  <cp:revision>8</cp:revision>
  <dcterms:created xsi:type="dcterms:W3CDTF">2022-03-25T15:17:17Z</dcterms:created>
  <dcterms:modified xsi:type="dcterms:W3CDTF">2022-07-30T05:32:29Z</dcterms:modified>
</cp:coreProperties>
</file>