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0C15-0787-4A7A-815E-7F3A7D3146F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6827-4E22-4E3A-9ACF-A738102F7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B6827-4E22-4E3A-9ACF-A738102F7B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6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D48F-5659-850E-78A8-3E8CDDDA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B5C5F-7552-F130-2644-B3977355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3A29-EB01-93AF-6D3F-FD52320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A81B-3FB6-6C8D-94AF-1CF65447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EA0F-5243-2704-890E-2E818C7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0494-5D11-CA47-1E1C-E41492F2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64E1-5FB8-C196-B1BC-A651D38D5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8E59-8F7F-1A92-07D2-E01AA825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FE2D-61AC-6E8D-1A44-2524E188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3857-3E75-38E1-6B81-0C7CDEFA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1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B4092-9267-D09E-A359-F140C67C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DFC7-3AAD-DB8A-7B2E-764335F4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F172-F5BD-3FCB-2C61-0B685AB5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8172-D2CF-D0D5-D8F4-3F429D78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D8E-4947-B54F-A7A1-EB7A4FF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1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B64A-8F5B-19E1-5B62-6DDDEE16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1772-1F79-1E34-D1F6-4EC67136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8947-4357-E2B0-A4FE-A78BED9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DBB0-C541-7C43-9909-583EBD3D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531F-C260-9360-CC31-7AD067C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9EFA-BE14-22D2-E620-D93B0F6D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D2C3-A171-4EDE-BDC8-563B2205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33DD-0FB8-B227-2E4B-5AE1D33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46E9-B013-D347-A20E-343F397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EA0D-A899-B894-055A-A483BABF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6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A05-F29A-252D-50D2-18893A69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D48C-0E3D-3F4E-B4C0-97EE4AFE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6C6C-A65B-A8F7-F4B7-1AFA5CC0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EB8A-2112-2165-247E-46A6F89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7174-0C5A-7CC1-752E-1F9076A3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58FD0-4076-1EDF-6DA7-1E318C2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4433-E8AE-816F-2097-47E1717B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BB16-B8C5-2652-2BDA-5ECD36FA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834C-32D0-E7BB-FACB-B959676E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CA9F9-A5DE-18DD-78F9-393DDD55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1D90-DE3D-4721-0BFC-63E24E34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80200-BA8C-CFFC-BD00-8A255121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D9252-8273-D82C-3761-033354B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30845-3862-170F-423B-6A636C32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10B1-A684-3699-E377-A797E2BA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0FDEC-D598-90F1-DBF2-CC02DACB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78F4-C689-2B24-1BE6-40B161FC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BA150-68B1-7383-2F87-138E80AA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CCD9C-7AD5-93B7-1868-5EE0CD65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58DA0-C6A5-661D-A83D-12DFDE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FF84-B250-20CC-47D9-A5422CAD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BC32-1236-D1B7-A98F-35A45AFB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E915-070D-603E-B5E8-26DC45A3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6508E-B5AA-DE38-1FA7-03526089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F616-61D3-AD75-B6E8-AA7F4A85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2D4B-7F40-D8F5-FFAC-D4342BC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EBBD-C39D-B074-EF06-E0BF0970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E18F-F6B4-1754-8CC4-067C1F05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126AC-BA40-5993-CAC7-A5B2F236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B465-B2C3-DE67-4E2F-E7E91605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AD37E-8256-0F80-ACB7-14A96362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DF4E-F3F5-F78B-9DB8-67B4A83D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3CB2-9C8E-8036-1F4F-C06DF44B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B7988-7999-137B-AF83-436B6884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5335-F0A6-9FDB-ED65-E7769AFA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D68-79B8-9C25-5B9A-4FB20135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7C51-F748-4012-981A-AFE43200991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4C7A-6823-3556-6691-5AFE414A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E25F-7AE3-EFD1-A8D4-058381B0E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5909-60D9-4BB5-B1DF-4C1531AE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1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0D14E-03A8-8275-B553-964664A40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782629"/>
            <a:ext cx="8285018" cy="46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Dibyaranjan Jena</dc:creator>
  <cp:lastModifiedBy>Dibyaranjan Jena</cp:lastModifiedBy>
  <cp:revision>2</cp:revision>
  <dcterms:created xsi:type="dcterms:W3CDTF">2022-08-14T07:26:04Z</dcterms:created>
  <dcterms:modified xsi:type="dcterms:W3CDTF">2022-08-14T17:19:17Z</dcterms:modified>
</cp:coreProperties>
</file>