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300" r:id="rId6"/>
    <p:sldId id="312" r:id="rId7"/>
    <p:sldId id="315" r:id="rId8"/>
    <p:sldId id="313" r:id="rId9"/>
    <p:sldId id="316" r:id="rId10"/>
    <p:sldId id="314" r:id="rId11"/>
    <p:sldId id="317" r:id="rId12"/>
    <p:sldId id="287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63"/>
  </p:normalViewPr>
  <p:slideViewPr>
    <p:cSldViewPr snapToGrid="0">
      <p:cViewPr varScale="1">
        <p:scale>
          <a:sx n="156" d="100"/>
          <a:sy n="15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74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88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93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20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4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94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sioners/chef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rraform.io/docs/provisioners/puppe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tree/master/Codes/E10_provisioner_remote" TargetMode="External"/><Relationship Id="rId4" Type="http://schemas.openxmlformats.org/officeDocument/2006/relationships/hyperlink" Target="https://github.com/vijayprabhu04/Terraform-Documen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732971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with config management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Local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Remote-execution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Script execution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Provisioner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Provisioners are used to execute scripts or commands in remote machine as part of your resource creation or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Provisioner can also used to bootstrap the resource while creation &amp; destruction.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provisioner you can just boot the instance and deploy the application whichever needed.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do activities such 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File uploads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Remote execution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Trigger automation tools such as Ansible, Chef etc..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Terraform always recommends to use provisioner if you not have any other option left out, also it should be defined at last at your configuration file.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Provisioner with config management tools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Chef is integrated with terraform and you can add chef statements. </a:t>
            </a:r>
            <a:r>
              <a:rPr lang="en-US" sz="1400" dirty="0">
                <a:hlinkClick r:id="rId3"/>
              </a:rPr>
              <a:t>Chef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run puppet agent using remote-exec </a:t>
            </a:r>
            <a:r>
              <a:rPr lang="en-US" sz="1400" dirty="0">
                <a:hlinkClick r:id="rId4"/>
              </a:rPr>
              <a:t>Puppet provisioner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Ansible you can first run terraform and output the IP address then run ansible playbook on those hosts.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4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Local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9582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local execution you can just do some actions like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provisioner "local-exec" {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  command = "echo the server IP address is ${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self.private_ip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}"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       }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ym typeface="Arial"/>
              </a:rPr>
              <a:t>For this you don’t need any connector since because these information's are pulled from instance at run time.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Expressions in provisioner blocks cannot refer to their parent resource by name. Instead, they can use the special self object.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The self object represents the provisioner's parent resource and has all of that resource's attributes.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For example : we need to use </a:t>
            </a:r>
            <a:r>
              <a:rPr lang="en-IN" sz="1400" dirty="0" err="1"/>
              <a:t>self.public_ip</a:t>
            </a:r>
            <a:r>
              <a:rPr lang="en-IN" sz="1400" dirty="0"/>
              <a:t> to refer </a:t>
            </a:r>
            <a:r>
              <a:rPr lang="en-IN" sz="1400" dirty="0" err="1"/>
              <a:t>aws_instance’s</a:t>
            </a:r>
            <a:r>
              <a:rPr lang="en-IN" sz="1400" dirty="0"/>
              <a:t> public </a:t>
            </a:r>
            <a:r>
              <a:rPr lang="en-IN" sz="1400" dirty="0" err="1"/>
              <a:t>ip</a:t>
            </a:r>
            <a:r>
              <a:rPr lang="en-IN" sz="1400" dirty="0"/>
              <a:t> attribute.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6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Remote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remote-exec provisioner invokes a scripts or command after resource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remote-exec provisioner supports both </a:t>
            </a:r>
            <a:r>
              <a:rPr lang="en-US" sz="1400" dirty="0" err="1"/>
              <a:t>ssh</a:t>
            </a:r>
            <a:r>
              <a:rPr lang="en-US" sz="1400" dirty="0"/>
              <a:t> &amp; </a:t>
            </a:r>
            <a:r>
              <a:rPr lang="en-US" sz="1400" dirty="0" err="1"/>
              <a:t>winrm</a:t>
            </a:r>
            <a:r>
              <a:rPr lang="en-US" sz="1400" dirty="0"/>
              <a:t> type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Inline : This is a list of command strings, which can execute in order they are provided.</a:t>
            </a:r>
          </a:p>
          <a:p>
            <a:pPr marL="285750" indent="-285750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Script execution cannot be done directly, instead the script should be copied from local server to remote server and then it can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4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Connection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3" cy="35305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enable remote execution you need to enable connection to the newly create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The arguments required for it is </a:t>
            </a:r>
          </a:p>
          <a:p>
            <a:pPr marL="0" indent="0">
              <a:buNone/>
            </a:pPr>
            <a:endParaRPr lang="en-US" sz="1400" dirty="0"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Public IP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EC2 user for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Arial"/>
              </a:rPr>
              <a:t>Private key are user password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51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Script Execution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752824" cy="4129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can also copy the script from local machine to remote server once the instance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that you can use provisioner with file.</a:t>
            </a:r>
          </a:p>
          <a:p>
            <a:pPr marL="0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Arguments :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source location [relative or absolute path]</a:t>
            </a:r>
          </a:p>
          <a:p>
            <a:pPr marL="742950" lvl="1" indent="-285750">
              <a:buSzPct val="120000"/>
              <a:buFont typeface="Wingdings" pitchFamily="2" charset="2"/>
              <a:buChar char="ü"/>
            </a:pPr>
            <a:r>
              <a:rPr lang="en-US" sz="1400" dirty="0"/>
              <a:t>File destination [better to put the files in /</a:t>
            </a:r>
            <a:r>
              <a:rPr lang="en-US" sz="1400" dirty="0" err="1"/>
              <a:t>tmp</a:t>
            </a:r>
            <a:r>
              <a:rPr lang="en-US" sz="1400" dirty="0"/>
              <a:t> since because it has read-write access for every user by default]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77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Codes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752824" cy="4129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/Codes/E9_provisioner_local]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</a:t>
            </a:r>
            <a:r>
              <a:rPr lang="en-IN" sz="1200" dirty="0">
                <a:solidFill>
                  <a:srgbClr val="FFFF00"/>
                </a:solidFill>
                <a:hlinkClick r:id="rId5" tooltip="E10_provisioner_remo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E10_provisioner_remote</a:t>
            </a:r>
            <a:r>
              <a:rPr lang="en-IN" sz="1200" dirty="0">
                <a:solidFill>
                  <a:srgbClr val="FFFF00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US" sz="1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200" dirty="0">
                <a:solidFill>
                  <a:srgbClr val="FFFF00"/>
                </a:solidFill>
              </a:rPr>
              <a:t>  [file path : </a:t>
            </a:r>
            <a:r>
              <a:rPr lang="en-IN" sz="12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Terraform-Documents</a:t>
            </a:r>
            <a:r>
              <a:rPr lang="en-IN" sz="1200" dirty="0">
                <a:solidFill>
                  <a:srgbClr val="FFFF00"/>
                </a:solidFill>
              </a:rPr>
              <a:t>/Codes/E11_provisioner_script]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9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531</Words>
  <Application>Microsoft Macintosh PowerPoint</Application>
  <PresentationFormat>On-screen Show (16:9)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Provisioner</vt:lpstr>
      <vt:lpstr>Provisioner with config management tools</vt:lpstr>
      <vt:lpstr>Local Execution</vt:lpstr>
      <vt:lpstr>Remote Execution</vt:lpstr>
      <vt:lpstr>Connection</vt:lpstr>
      <vt:lpstr>Script Execution</vt:lpstr>
      <vt:lpstr>Codes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101</cp:revision>
  <dcterms:modified xsi:type="dcterms:W3CDTF">2020-09-16T13:16:26Z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