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300" r:id="rId6"/>
    <p:sldId id="306" r:id="rId7"/>
    <p:sldId id="301" r:id="rId8"/>
    <p:sldId id="307" r:id="rId9"/>
    <p:sldId id="287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52"/>
    <p:restoredTop sz="94665"/>
  </p:normalViewPr>
  <p:slideViewPr>
    <p:cSldViewPr snapToGrid="0">
      <p:cViewPr varScale="1">
        <p:scale>
          <a:sx n="128" d="100"/>
          <a:sy n="128" d="100"/>
        </p:scale>
        <p:origin x="1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1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38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9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aform-aws-modules/terraform-aws-ec2-instance/blob/master/outputs.t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What is output and how to use it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Types of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Best Practice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output and how to use it?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keeps attributes of all the resources you create.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Those outputs can be queried and outputted.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The [</a:t>
            </a:r>
            <a:r>
              <a:rPr lang="en-US" sz="1400" dirty="0" err="1"/>
              <a:t>aws_instance</a:t>
            </a:r>
            <a:r>
              <a:rPr lang="en-US" sz="1400" dirty="0"/>
              <a:t>] resource has the </a:t>
            </a:r>
            <a:r>
              <a:rPr lang="en-US" sz="1400" dirty="0">
                <a:sym typeface="Arial"/>
              </a:rPr>
              <a:t>attribute of [</a:t>
            </a:r>
            <a:r>
              <a:rPr lang="en-US" sz="1400" dirty="0" err="1">
                <a:sym typeface="Arial"/>
              </a:rPr>
              <a:t>public_ip</a:t>
            </a:r>
            <a:r>
              <a:rPr lang="en-US" sz="1400" dirty="0">
                <a:sym typeface="Arial"/>
              </a:rPr>
              <a:t>] which can be extracted as part of your script.</a:t>
            </a:r>
          </a:p>
          <a:p>
            <a:pPr marL="457200" lvl="1" indent="0">
              <a:buSzPct val="120000"/>
              <a:buNone/>
            </a:pPr>
            <a:r>
              <a:rPr lang="en-US" sz="1400" dirty="0">
                <a:sym typeface="Arial"/>
              </a:rPr>
              <a:t> 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output “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” {</a:t>
            </a:r>
          </a:p>
          <a:p>
            <a:pPr marL="457200" lvl="1" indent="0">
              <a:buSzPct val="120000"/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	value = “${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aws_instance.example.public_ip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}”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Resource type :  </a:t>
            </a:r>
            <a:r>
              <a:rPr lang="en-US" sz="1400" dirty="0" err="1">
                <a:sym typeface="Arial"/>
              </a:rPr>
              <a:t>aws_instance</a:t>
            </a:r>
            <a:endParaRPr lang="en-US" sz="1400" dirty="0">
              <a:sym typeface="Arial"/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Resource name : Example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Attribute name : </a:t>
            </a:r>
            <a:r>
              <a:rPr lang="en-US" sz="1400" dirty="0" err="1">
                <a:sym typeface="Arial"/>
              </a:rPr>
              <a:t>public_ip</a:t>
            </a:r>
            <a:endParaRPr lang="en-US" sz="1400" dirty="0">
              <a:sym typeface="Arial"/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This can be useful to output variable information or to feed information to external software.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"OUTPUT_EC2"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output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ip_address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value = "${aws_instance.OUTPUT_EC2.public_ip}"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output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value = "${aws_instance.OUTPUT_EC2.id}"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"ap-south-1"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Clr>
                <a:schemeClr val="accent1"/>
              </a:buClr>
            </a:pPr>
            <a:endParaRPr lang="en-IN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Execution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apply </a:t>
            </a:r>
            <a:r>
              <a:rPr lang="en-US" sz="1400" dirty="0"/>
              <a:t>: Which is going to print the output which you requested for.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/>
              <a:t>: You can do terraform output any point in time even after apply which will print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/>
              <a:t>: You can also fetch outputs separately by calling the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&gt;&gt;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file.txt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/>
              <a:t>: You can extract the output to a file.</a:t>
            </a:r>
          </a:p>
          <a:p>
            <a:pPr marL="0" indent="0">
              <a:buSzPct val="120000"/>
              <a:buNone/>
            </a:pPr>
            <a:r>
              <a:rPr lang="en-US" sz="1400" dirty="0"/>
              <a:t>Let’s assume you are using Ansible for your application deployment, you can just extract these output to Ansible </a:t>
            </a:r>
            <a:r>
              <a:rPr lang="en-US" sz="1400"/>
              <a:t>host file </a:t>
            </a:r>
            <a:r>
              <a:rPr lang="en-US" sz="1400" dirty="0"/>
              <a:t>for further playbook deployments.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1 : Deploy the machine ] 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2 : Extract the IP’s of newly created machine to Ansible inventory file]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3 : Trigger your Ansible playbook]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&gt;&gt; /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etc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/ansible/hosts </a:t>
            </a:r>
            <a:r>
              <a:rPr lang="en-US" sz="1400" dirty="0"/>
              <a:t>: You can extract the IP address to ansible inventory file like this.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67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way is to keep all your output arguments in [main.tf]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Another option is to keep output arguments in separate file called [</a:t>
            </a:r>
            <a:r>
              <a:rPr lang="en-US" sz="1400" dirty="0" err="1"/>
              <a:t>output.tf</a:t>
            </a:r>
            <a:r>
              <a:rPr lang="en-US" sz="1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u="sng" dirty="0">
                <a:hlinkClick r:id="rId3"/>
              </a:rPr>
              <a:t>Github</a:t>
            </a:r>
            <a:r>
              <a:rPr lang="en-IN" sz="1200" u="sng" dirty="0">
                <a:hlinkClick r:id="rId3"/>
              </a:rPr>
              <a:t> </a:t>
            </a:r>
            <a:r>
              <a:rPr lang="en-IN" sz="1400" dirty="0"/>
              <a:t>link which has many examples for </a:t>
            </a:r>
            <a:r>
              <a:rPr lang="en-IN" sz="1400" dirty="0" err="1"/>
              <a:t>output.tf</a:t>
            </a:r>
            <a:endParaRPr lang="en-IN" sz="14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80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476</Words>
  <Application>Microsoft Macintosh PowerPoint</Application>
  <PresentationFormat>On-screen Show (16:9)</PresentationFormat>
  <Paragraphs>105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Fira Sans SemiBold</vt:lpstr>
      <vt:lpstr>Fira Sans Light</vt:lpstr>
      <vt:lpstr>Leontes template</vt:lpstr>
      <vt:lpstr>What are we going to see in this session?</vt:lpstr>
      <vt:lpstr>What is output and how to use it?</vt:lpstr>
      <vt:lpstr>Code</vt:lpstr>
      <vt:lpstr>Types of Execution</vt:lpstr>
      <vt:lpstr>Best Practice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73</cp:revision>
  <dcterms:modified xsi:type="dcterms:W3CDTF">2020-08-21T11:43:22Z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