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300" r:id="rId6"/>
    <p:sldId id="312" r:id="rId7"/>
    <p:sldId id="315" r:id="rId8"/>
    <p:sldId id="313" r:id="rId9"/>
    <p:sldId id="316" r:id="rId10"/>
    <p:sldId id="306" r:id="rId11"/>
    <p:sldId id="314" r:id="rId12"/>
    <p:sldId id="317" r:id="rId13"/>
    <p:sldId id="287" r:id="rId14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4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9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0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4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sioners/che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rraform.io/docs/provisioners/pupp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7329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with config management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Local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Remote-execution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 execution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Provisioners are used to execute scripts or commands in remote machine as part of your resource creation or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 can also used to bootstrap the resource while creation &amp;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provisioner you can just boot the instance and deploy the application whichever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do activities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File uploads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Trigger automation tools such as Ansible, Chef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always recommends to use provisioner if you not have any other option left out, also it should be defined at last at your configuration file.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Provisioner with config management tools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Chef is integrated with terraform and you can add chef statements. </a:t>
            </a:r>
            <a:r>
              <a:rPr lang="en-US" sz="1400" dirty="0">
                <a:hlinkClick r:id="rId3"/>
              </a:rPr>
              <a:t>Chef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run puppet agent using remote-exec </a:t>
            </a:r>
            <a:r>
              <a:rPr lang="en-US" sz="1400" dirty="0">
                <a:hlinkClick r:id="rId4"/>
              </a:rPr>
              <a:t>Puppet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Ansible you can first run terraform and output the IP address then run ansible playbook on those hosts.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4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Local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9582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local execution you can just do some actions like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provisioner "local-exec" {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  command = "echo the server IP address is ${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self.private_ip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}"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}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For this you don’t need any connector since because these information's are pulled from instance at run time.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Expressions in provisioner blocks cannot refer to their parent resource by name. Instead, they can use the special self object.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The self object represents the provisioner's parent resource and has all of that resource's attributes.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For example : we need to use </a:t>
            </a:r>
            <a:r>
              <a:rPr lang="en-IN" sz="1400" dirty="0" err="1"/>
              <a:t>self.public_ip</a:t>
            </a:r>
            <a:r>
              <a:rPr lang="en-IN" sz="1400" dirty="0"/>
              <a:t> to refer </a:t>
            </a:r>
            <a:r>
              <a:rPr lang="en-IN" sz="1400" dirty="0" err="1"/>
              <a:t>aws_instance’s</a:t>
            </a:r>
            <a:r>
              <a:rPr lang="en-IN" sz="1400" dirty="0"/>
              <a:t> public </a:t>
            </a:r>
            <a:r>
              <a:rPr lang="en-IN" sz="1400" dirty="0" err="1"/>
              <a:t>ip</a:t>
            </a:r>
            <a:r>
              <a:rPr lang="en-IN" sz="1400" dirty="0"/>
              <a:t> attribute.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Remote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remote-exec provisioner invokes a scripts or command after resource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remote-exec provisioner supports both </a:t>
            </a:r>
            <a:r>
              <a:rPr lang="en-US" sz="1400" dirty="0" err="1"/>
              <a:t>ssh</a:t>
            </a:r>
            <a:r>
              <a:rPr lang="en-US" sz="1400" dirty="0"/>
              <a:t> &amp; </a:t>
            </a:r>
            <a:r>
              <a:rPr lang="en-US" sz="1400" dirty="0" err="1"/>
              <a:t>winrm</a:t>
            </a:r>
            <a:r>
              <a:rPr lang="en-US" sz="1400" dirty="0"/>
              <a:t> type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Inline : This is a list of command strings, which can executed in order they are provided.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Script execution cannot be done directly, instead the script should be copied from local server to remote server and then it can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4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enable remote execution you need to enable connection to the newly create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 arguments required for it is </a:t>
            </a:r>
          </a:p>
          <a:p>
            <a:pPr marL="0" indent="0">
              <a:buNone/>
            </a:pPr>
            <a:endParaRPr lang="en-US" sz="1400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Public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EC2 user for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Private key are user password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745947"/>
            <a:ext cx="4637314" cy="419740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"http_ec2"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tags = {Name = "HTTP_SERVER"}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vjpaws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count = 1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provisioner "remote-exec"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inline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update -y",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httpd* -y"]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host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self.public_ip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user = var.ec2_user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private_key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file("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vjpaws.pem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763844" y="745947"/>
            <a:ext cx="3502122" cy="4184073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SSH_USER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"ec2_user"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"ec2-user"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Script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also copy the script from local machine to remote server once the instance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that you can use provisioner with file.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source location [relative or absolute path]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destination [better to put the files in /</a:t>
            </a:r>
            <a:r>
              <a:rPr lang="en-US" sz="1400" dirty="0" err="1"/>
              <a:t>tmp</a:t>
            </a:r>
            <a:r>
              <a:rPr lang="en-US" sz="1400" dirty="0"/>
              <a:t> since because it has read-write access for every user by 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745947"/>
            <a:ext cx="4637314" cy="419740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"http_ec2"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tags = {Name = "HTTP_SERVER"}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vjpaws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count = 1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provisioner "file"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source = "/data/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basic.sh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destination = "/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tmp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basic.sh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provisioner "remote-exec"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inline = 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chmod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+x 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tmp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basic.sh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",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tmp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basic.sh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host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self.public_ip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user = var.ec2_user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private_key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file("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vjpaws.pem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763844" y="745947"/>
            <a:ext cx="3502122" cy="4184073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SSH_USER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"ec2_user"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"ec2-user"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866</Words>
  <Application>Microsoft Macintosh PowerPoint</Application>
  <PresentationFormat>On-screen Show (16:9)</PresentationFormat>
  <Paragraphs>173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Provisioner</vt:lpstr>
      <vt:lpstr>Provisioner with config management tools</vt:lpstr>
      <vt:lpstr>Local Execution</vt:lpstr>
      <vt:lpstr>Remote Execution</vt:lpstr>
      <vt:lpstr>Connection</vt:lpstr>
      <vt:lpstr>Code</vt:lpstr>
      <vt:lpstr>Script Execution</vt:lpstr>
      <vt:lpstr>Code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99</cp:revision>
  <dcterms:modified xsi:type="dcterms:W3CDTF">2020-08-21T11:44:24Z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