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62" r:id="rId5"/>
    <p:sldId id="300" r:id="rId6"/>
    <p:sldId id="307" r:id="rId7"/>
    <p:sldId id="308" r:id="rId8"/>
    <p:sldId id="309" r:id="rId9"/>
    <p:sldId id="306" r:id="rId10"/>
    <p:sldId id="310" r:id="rId11"/>
    <p:sldId id="311" r:id="rId12"/>
    <p:sldId id="287" r:id="rId13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5"/>
      <p:bold r:id="rId16"/>
      <p:italic r:id="rId17"/>
      <p:boldItalic r:id="rId18"/>
    </p:embeddedFont>
    <p:embeddedFont>
      <p:font typeface="Fira Sans SemiBold" panose="020B0603050000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>
      <p:cViewPr varScale="1">
        <p:scale>
          <a:sx n="156" d="100"/>
          <a:sy n="15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81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74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13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1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583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169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9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cli/latest/reference/ec2/describe-imag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25944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can be queried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Best possible technique to query the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How to pass data fetched to resource &amp; output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Additional possible filters sample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Sources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certain providers like AWS, terraform provides data sources.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data source you can fetch the data over API call and use it elsewhere in terraform configuration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sources provide you the dynamin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 lot of data is available by AWS in a structured format using their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also can expose this information’s using data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List of AMIs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List of Availability zones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source block is declared as “data” followed by resource query and the name of your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executing terraform plan &amp; apply terraform will execute the data source query and fetch all required information's.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the advantage of using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stops you to hardcode any information’s in code. </a:t>
            </a:r>
          </a:p>
          <a:p>
            <a:pPr marL="0" indent="0">
              <a:buNone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 :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If you need to get the image information to create an instance you can use data source query to get that.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 IDs are dynamic and different for each region, using data source you can just pull these dynamic information’s.</a:t>
            </a: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solution will also enable you to get the latest AMI in any region you’re working just by querying the AWS API.</a:t>
            </a:r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48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be queried 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AMI image 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Availability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VPC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Security group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EBS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this example we will see how to query the AMI image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6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Best possible technique to query the API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multiple filters to query the exact match you are looking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default functions such as “</a:t>
            </a:r>
            <a:r>
              <a:rPr lang="en-US" sz="1400" dirty="0" err="1"/>
              <a:t>most_recent</a:t>
            </a:r>
            <a:r>
              <a:rPr lang="en-US" sz="1400" dirty="0"/>
              <a:t>” to fetch the recent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owners to fetch ID by owner.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Owners can be </a:t>
            </a:r>
          </a:p>
          <a:p>
            <a:pPr marL="1200150" lvl="2" indent="-285750">
              <a:buClr>
                <a:schemeClr val="accent1"/>
              </a:buClr>
              <a:buSzPct val="120000"/>
              <a:buFont typeface="Wingdings" pitchFamily="2" charset="2"/>
              <a:buChar char="ü"/>
            </a:pPr>
            <a:r>
              <a:rPr lang="en-US" sz="1400" dirty="0"/>
              <a:t>[self] = your own image IDs</a:t>
            </a:r>
          </a:p>
          <a:p>
            <a:pPr marL="1200150" lvl="2" indent="-285750">
              <a:buClr>
                <a:schemeClr val="accent1"/>
              </a:buClr>
              <a:buSzPct val="120000"/>
              <a:buFont typeface="Wingdings" pitchFamily="2" charset="2"/>
              <a:buChar char="ü"/>
            </a:pPr>
            <a:r>
              <a:rPr lang="en-US" sz="1400" dirty="0"/>
              <a:t>[</a:t>
            </a:r>
            <a:r>
              <a:rPr lang="en-US" sz="1400" dirty="0" err="1"/>
              <a:t>aws</a:t>
            </a:r>
            <a:r>
              <a:rPr lang="en-US" sz="1400" dirty="0"/>
              <a:t>-marketplace] = Get images from Amazon marketplace.</a:t>
            </a:r>
          </a:p>
          <a:p>
            <a:pPr marL="1200150" lvl="2" indent="-285750">
              <a:buClr>
                <a:schemeClr val="accent1"/>
              </a:buClr>
              <a:buSzPct val="120000"/>
              <a:buFont typeface="Wingdings" pitchFamily="2" charset="2"/>
              <a:buChar char="ü"/>
            </a:pPr>
            <a:r>
              <a:rPr lang="en-US" sz="1400" dirty="0"/>
              <a:t>[Microsoft] = Images of Microsoft.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6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Filter by name :</a:t>
            </a: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my_image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owners = ["self"]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filter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name   = "name"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values = ["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rhel_server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}  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  filter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name   = "state"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values = ["available"]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}  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Filter by tag :</a:t>
            </a:r>
          </a:p>
          <a:p>
            <a:pPr marL="0" indent="0">
              <a:buSzPts val="2200"/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my_image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owners = ["self"]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count = 2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filter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name  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tag:image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values = ["rhel_1"]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}  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  filter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name   = "state"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values = ["available"]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} 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SzPts val="2200"/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24593" y="200148"/>
            <a:ext cx="6947808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How to pass data fetched to resource &amp; output block</a:t>
            </a:r>
            <a:endParaRPr sz="2000"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-1" y="745947"/>
            <a:ext cx="8205107" cy="419740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my_image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owners = ["self"]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filter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name = "name”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values = ["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rhel_server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}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filter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name = "state"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values = ["available"]	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} </a:t>
            </a:r>
          </a:p>
          <a:p>
            <a:r>
              <a:rPr lang="en-IN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  }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output "ds"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value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data.aws_ami.my_image.id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"ds_ec2"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data.aws_ami.my_image.id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6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Best possible technique to query the API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IN" sz="1200" u="sng" dirty="0"/>
              <a:t>main.tf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my_image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owners = [“self”]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most_recent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true 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filter { name = "name”  values = ["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rhel_server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 } 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filter { name = "state” values = ["available"] } 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filter { name = "virtualization-type" values = ["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hvm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 }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filter { name = "architecture" values = ["x86_64"] } </a:t>
            </a:r>
          </a:p>
          <a:p>
            <a:pPr marL="8890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88900" indent="0">
              <a:buNone/>
            </a:pPr>
            <a:r>
              <a:rPr lang="en-IN" sz="1400" dirty="0"/>
              <a:t>Similarly there are several possible valid keys which you can filter, you can just go through this </a:t>
            </a:r>
            <a:r>
              <a:rPr lang="en-IN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</a:t>
            </a:r>
            <a:r>
              <a:rPr lang="en-IN" sz="1400" dirty="0"/>
              <a:t>for more information.</a:t>
            </a:r>
            <a:br>
              <a:rPr lang="en-IN" sz="1200" dirty="0"/>
            </a:b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45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781</Words>
  <Application>Microsoft Macintosh PowerPoint</Application>
  <PresentationFormat>On-screen Show (16:9)</PresentationFormat>
  <Paragraphs>162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Wingdings</vt:lpstr>
      <vt:lpstr>Fira Sans SemiBold</vt:lpstr>
      <vt:lpstr>Fira Sans Light</vt:lpstr>
      <vt:lpstr>Leontes template</vt:lpstr>
      <vt:lpstr>What are we going to see in this session?</vt:lpstr>
      <vt:lpstr>Data Sources </vt:lpstr>
      <vt:lpstr>Advantages</vt:lpstr>
      <vt:lpstr>What can be queried ?</vt:lpstr>
      <vt:lpstr>Best possible technique to query the API</vt:lpstr>
      <vt:lpstr>Code</vt:lpstr>
      <vt:lpstr>How to pass data fetched to resource &amp; output block</vt:lpstr>
      <vt:lpstr>Best possible technique to query the API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77</cp:revision>
  <dcterms:modified xsi:type="dcterms:W3CDTF">2020-08-21T11:45:35Z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