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2"/>
  </p:notesMasterIdLst>
  <p:sldIdLst>
    <p:sldId id="262" r:id="rId5"/>
    <p:sldId id="265" r:id="rId6"/>
    <p:sldId id="297" r:id="rId7"/>
    <p:sldId id="296" r:id="rId8"/>
    <p:sldId id="298" r:id="rId9"/>
    <p:sldId id="299" r:id="rId10"/>
    <p:sldId id="287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Fira Sans Light" panose="020B0403050000020004" pitchFamily="34" charset="0"/>
      <p:regular r:id="rId17"/>
      <p:bold r:id="rId18"/>
      <p:italic r:id="rId19"/>
      <p:boldItalic r:id="rId20"/>
    </p:embeddedFont>
    <p:embeddedFont>
      <p:font typeface="Fira Sans SemiBold" panose="020B06030500000200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F3277F-CCE0-40B4-83EC-3A54190BF722}" v="18" dt="2020-08-05T10:51:24.068"/>
    <p1510:client id="{1DEDB5E3-F981-41DA-9AEB-56B1692478B6}" v="31" dt="2020-08-05T13:45:35.158"/>
    <p1510:client id="{3349B85E-7797-4F6A-9563-2D54322A2C68}" v="123" dt="2020-08-05T09:38:39.86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5"/>
  </p:normalViewPr>
  <p:slideViewPr>
    <p:cSldViewPr snapToGrid="0">
      <p:cViewPr varScale="1">
        <p:scale>
          <a:sx n="143" d="100"/>
          <a:sy n="143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9.fntdata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2.fntdata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0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0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0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0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0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0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0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0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0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0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0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0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DEDB5E3-F981-41DA-9AEB-56B1692478B6}"/>
    <pc:docChg chg="undo custSel addSld delSld modSld">
      <pc:chgData name="Thangavel, Prabhu" userId="3e579001-273a-496a-ad86-41a8219b525d" providerId="ADAL" clId="{1DEDB5E3-F981-41DA-9AEB-56B1692478B6}" dt="2020-08-05T13:49:49.080" v="2450" actId="5793"/>
      <pc:docMkLst>
        <pc:docMk/>
      </pc:docMkLst>
      <pc:sldChg chg="modSp">
        <pc:chgData name="Thangavel, Prabhu" userId="3e579001-273a-496a-ad86-41a8219b525d" providerId="ADAL" clId="{1DEDB5E3-F981-41DA-9AEB-56B1692478B6}" dt="2020-08-05T13:41:59.718" v="2153" actId="20577"/>
        <pc:sldMkLst>
          <pc:docMk/>
          <pc:sldMk cId="0" sldId="262"/>
        </pc:sldMkLst>
        <pc:spChg chg="mod">
          <ac:chgData name="Thangavel, Prabhu" userId="3e579001-273a-496a-ad86-41a8219b525d" providerId="ADAL" clId="{1DEDB5E3-F981-41DA-9AEB-56B1692478B6}" dt="2020-08-05T13:41:59.718" v="2153" actId="20577"/>
          <ac:spMkLst>
            <pc:docMk/>
            <pc:sldMk cId="0" sldId="262"/>
            <ac:spMk id="146" creationId="{00000000-0000-0000-0000-000000000000}"/>
          </ac:spMkLst>
        </pc:spChg>
      </pc:sldChg>
      <pc:sldChg chg="addSp delSp modSp">
        <pc:chgData name="Thangavel, Prabhu" userId="3e579001-273a-496a-ad86-41a8219b525d" providerId="ADAL" clId="{1DEDB5E3-F981-41DA-9AEB-56B1692478B6}" dt="2020-08-05T13:26:41.968" v="1641" actId="1076"/>
        <pc:sldMkLst>
          <pc:docMk/>
          <pc:sldMk cId="0" sldId="265"/>
        </pc:sldMkLst>
        <pc:spChg chg="add del">
          <ac:chgData name="Thangavel, Prabhu" userId="3e579001-273a-496a-ad86-41a8219b525d" providerId="ADAL" clId="{1DEDB5E3-F981-41DA-9AEB-56B1692478B6}" dt="2020-08-05T12:59:21.015" v="1328"/>
          <ac:spMkLst>
            <pc:docMk/>
            <pc:sldMk cId="0" sldId="265"/>
            <ac:spMk id="2" creationId="{CA290E8A-CB69-466A-8B1B-E27537752BF5}"/>
          </ac:spMkLst>
        </pc:spChg>
        <pc:spChg chg="mod">
          <ac:chgData name="Thangavel, Prabhu" userId="3e579001-273a-496a-ad86-41a8219b525d" providerId="ADAL" clId="{1DEDB5E3-F981-41DA-9AEB-56B1692478B6}" dt="2020-08-05T13:26:41.968" v="1641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04:13.839" v="1484" actId="20577"/>
          <ac:spMkLst>
            <pc:docMk/>
            <pc:sldMk cId="0" sldId="265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6:40.924" v="1640" actId="1076"/>
          <ac:grpSpMkLst>
            <pc:docMk/>
            <pc:sldMk cId="0" sldId="265"/>
            <ac:grpSpMk id="9" creationId="{7F3CC79D-D198-4BB1-A4CD-6158B3F1B951}"/>
          </ac:grpSpMkLst>
        </pc:grpChg>
        <pc:grpChg chg="del">
          <ac:chgData name="Thangavel, Prabhu" userId="3e579001-273a-496a-ad86-41a8219b525d" providerId="ADAL" clId="{1DEDB5E3-F981-41DA-9AEB-56B1692478B6}" dt="2020-08-05T13:26:31.270" v="1638" actId="478"/>
          <ac:grpSpMkLst>
            <pc:docMk/>
            <pc:sldMk cId="0" sldId="265"/>
            <ac:grpSpMk id="15" creationId="{8E6CA4DA-3B6A-421F-920B-62E17E6BAF27}"/>
          </ac:grpSpMkLst>
        </pc:grpChg>
      </pc:sldChg>
      <pc:sldChg chg="del">
        <pc:chgData name="Thangavel, Prabhu" userId="3e579001-273a-496a-ad86-41a8219b525d" providerId="ADAL" clId="{1DEDB5E3-F981-41DA-9AEB-56B1692478B6}" dt="2020-08-05T12:37:03.786" v="612" actId="2696"/>
        <pc:sldMkLst>
          <pc:docMk/>
          <pc:sldMk cId="0" sldId="278"/>
        </pc:sldMkLst>
      </pc:sldChg>
      <pc:sldChg chg="del">
        <pc:chgData name="Thangavel, Prabhu" userId="3e579001-273a-496a-ad86-41a8219b525d" providerId="ADAL" clId="{1DEDB5E3-F981-41DA-9AEB-56B1692478B6}" dt="2020-08-05T12:08:47.976" v="43" actId="2696"/>
        <pc:sldMkLst>
          <pc:docMk/>
          <pc:sldMk cId="2717697799" sldId="286"/>
        </pc:sldMkLst>
      </pc:sldChg>
      <pc:sldChg chg="addSp delSp modSp add">
        <pc:chgData name="Thangavel, Prabhu" userId="3e579001-273a-496a-ad86-41a8219b525d" providerId="ADAL" clId="{1DEDB5E3-F981-41DA-9AEB-56B1692478B6}" dt="2020-08-05T13:47:20.460" v="2361" actId="255"/>
        <pc:sldMkLst>
          <pc:docMk/>
          <pc:sldMk cId="331415981" sldId="288"/>
        </pc:sldMkLst>
        <pc:spChg chg="mod">
          <ac:chgData name="Thangavel, Prabhu" userId="3e579001-273a-496a-ad86-41a8219b525d" providerId="ADAL" clId="{1DEDB5E3-F981-41DA-9AEB-56B1692478B6}" dt="2020-08-05T12:40:08.798" v="658" actId="20577"/>
          <ac:spMkLst>
            <pc:docMk/>
            <pc:sldMk cId="331415981" sldId="288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7:20.460" v="2361" actId="255"/>
          <ac:spMkLst>
            <pc:docMk/>
            <pc:sldMk cId="331415981" sldId="288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33.444" v="1637" actId="1076"/>
          <ac:grpSpMkLst>
            <pc:docMk/>
            <pc:sldMk cId="331415981" sldId="288"/>
            <ac:grpSpMk id="8" creationId="{5CB1D1A7-1126-4CD9-AFD3-34F8B118B470}"/>
          </ac:grpSpMkLst>
        </pc:grpChg>
        <pc:grpChg chg="del">
          <ac:chgData name="Thangavel, Prabhu" userId="3e579001-273a-496a-ad86-41a8219b525d" providerId="ADAL" clId="{1DEDB5E3-F981-41DA-9AEB-56B1692478B6}" dt="2020-08-05T13:25:23.266" v="1635" actId="478"/>
          <ac:grpSpMkLst>
            <pc:docMk/>
            <pc:sldMk cId="331415981" sldId="288"/>
            <ac:grpSpMk id="15" creationId="{8E6CA4DA-3B6A-421F-920B-62E17E6BAF27}"/>
          </ac:grpSpMkLst>
        </pc:grpChg>
      </pc:sldChg>
      <pc:sldChg chg="addSp delSp modSp add">
        <pc:chgData name="Thangavel, Prabhu" userId="3e579001-273a-496a-ad86-41a8219b525d" providerId="ADAL" clId="{1DEDB5E3-F981-41DA-9AEB-56B1692478B6}" dt="2020-08-05T13:41:30.584" v="2118" actId="20577"/>
        <pc:sldMkLst>
          <pc:docMk/>
          <pc:sldMk cId="4288827752" sldId="289"/>
        </pc:sldMkLst>
        <pc:spChg chg="add del">
          <ac:chgData name="Thangavel, Prabhu" userId="3e579001-273a-496a-ad86-41a8219b525d" providerId="ADAL" clId="{1DEDB5E3-F981-41DA-9AEB-56B1692478B6}" dt="2020-08-05T13:06:12.946" v="1488"/>
          <ac:spMkLst>
            <pc:docMk/>
            <pc:sldMk cId="4288827752" sldId="289"/>
            <ac:spMk id="2" creationId="{B1ED43F2-4B21-4613-9E98-00B7E6F26511}"/>
          </ac:spMkLst>
        </pc:spChg>
        <pc:spChg chg="mod">
          <ac:chgData name="Thangavel, Prabhu" userId="3e579001-273a-496a-ad86-41a8219b525d" providerId="ADAL" clId="{1DEDB5E3-F981-41DA-9AEB-56B1692478B6}" dt="2020-08-05T13:25:19.566" v="1634" actId="1076"/>
          <ac:spMkLst>
            <pc:docMk/>
            <pc:sldMk cId="4288827752" sldId="289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1:30.584" v="2118" actId="20577"/>
          <ac:spMkLst>
            <pc:docMk/>
            <pc:sldMk cId="4288827752" sldId="289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16.041" v="1633" actId="1076"/>
          <ac:grpSpMkLst>
            <pc:docMk/>
            <pc:sldMk cId="4288827752" sldId="289"/>
            <ac:grpSpMk id="9" creationId="{12D4E1A4-A38E-4494-8F49-0323F2DB2F39}"/>
          </ac:grpSpMkLst>
        </pc:grpChg>
        <pc:grpChg chg="del">
          <ac:chgData name="Thangavel, Prabhu" userId="3e579001-273a-496a-ad86-41a8219b525d" providerId="ADAL" clId="{1DEDB5E3-F981-41DA-9AEB-56B1692478B6}" dt="2020-08-05T13:25:04.946" v="1631" actId="478"/>
          <ac:grpSpMkLst>
            <pc:docMk/>
            <pc:sldMk cId="4288827752" sldId="289"/>
            <ac:grpSpMk id="15" creationId="{8E6CA4DA-3B6A-421F-920B-62E17E6BAF27}"/>
          </ac:grpSpMkLst>
        </pc:grpChg>
      </pc:sldChg>
      <pc:sldChg chg="modSp add">
        <pc:chgData name="Thangavel, Prabhu" userId="3e579001-273a-496a-ad86-41a8219b525d" providerId="ADAL" clId="{1DEDB5E3-F981-41DA-9AEB-56B1692478B6}" dt="2020-08-05T13:49:49.080" v="2450" actId="5793"/>
        <pc:sldMkLst>
          <pc:docMk/>
          <pc:sldMk cId="2420056423" sldId="290"/>
        </pc:sldMkLst>
        <pc:spChg chg="mod">
          <ac:chgData name="Thangavel, Prabhu" userId="3e579001-273a-496a-ad86-41a8219b525d" providerId="ADAL" clId="{1DEDB5E3-F981-41DA-9AEB-56B1692478B6}" dt="2020-08-05T13:36:41.211" v="1921" actId="20577"/>
          <ac:spMkLst>
            <pc:docMk/>
            <pc:sldMk cId="2420056423" sldId="290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9:49.080" v="2450" actId="5793"/>
          <ac:spMkLst>
            <pc:docMk/>
            <pc:sldMk cId="2420056423" sldId="290"/>
            <ac:spMk id="20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BF3277F-CCE0-40B4-83EC-3A54190BF722}"/>
    <pc:docChg chg="undo custSel addSld delSld modSld sldOrd">
      <pc:chgData name="Thangavel, Prabhu" userId="3e579001-273a-496a-ad86-41a8219b525d" providerId="ADAL" clId="{1BF3277F-CCE0-40B4-83EC-3A54190BF722}" dt="2020-08-05T10:51:24.068" v="903"/>
      <pc:docMkLst>
        <pc:docMk/>
      </pc:docMkLst>
      <pc:sldChg chg="del">
        <pc:chgData name="Thangavel, Prabhu" userId="3e579001-273a-496a-ad86-41a8219b525d" providerId="ADAL" clId="{1BF3277F-CCE0-40B4-83EC-3A54190BF722}" dt="2020-08-05T10:02:54.192" v="0" actId="2696"/>
        <pc:sldMkLst>
          <pc:docMk/>
          <pc:sldMk cId="0" sldId="258"/>
        </pc:sldMkLst>
      </pc:sldChg>
      <pc:sldChg chg="modSp">
        <pc:chgData name="Thangavel, Prabhu" userId="3e579001-273a-496a-ad86-41a8219b525d" providerId="ADAL" clId="{1BF3277F-CCE0-40B4-83EC-3A54190BF722}" dt="2020-08-05T10:03:44.099" v="71" actId="14100"/>
        <pc:sldMkLst>
          <pc:docMk/>
          <pc:sldMk cId="0" sldId="262"/>
        </pc:sldMkLst>
        <pc:spChg chg="mod">
          <ac:chgData name="Thangavel, Prabhu" userId="3e579001-273a-496a-ad86-41a8219b525d" providerId="ADAL" clId="{1BF3277F-CCE0-40B4-83EC-3A54190BF722}" dt="2020-08-05T10:03:44.099" v="71" actId="14100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05:16.422" v="72" actId="2696"/>
        <pc:sldMkLst>
          <pc:docMk/>
          <pc:sldMk cId="0" sldId="264"/>
        </pc:sldMkLst>
      </pc:sldChg>
      <pc:sldChg chg="addSp delSp modSp">
        <pc:chgData name="Thangavel, Prabhu" userId="3e579001-273a-496a-ad86-41a8219b525d" providerId="ADAL" clId="{1BF3277F-CCE0-40B4-83EC-3A54190BF722}" dt="2020-08-05T10:35:11.041" v="405" actId="20577"/>
        <pc:sldMkLst>
          <pc:docMk/>
          <pc:sldMk cId="0" sldId="265"/>
        </pc:sldMkLst>
        <pc:spChg chg="add del mod">
          <ac:chgData name="Thangavel, Prabhu" userId="3e579001-273a-496a-ad86-41a8219b525d" providerId="ADAL" clId="{1BF3277F-CCE0-40B4-83EC-3A54190BF722}" dt="2020-08-05T10:24:05.227" v="209"/>
          <ac:spMkLst>
            <pc:docMk/>
            <pc:sldMk cId="0" sldId="265"/>
            <ac:spMk id="2" creationId="{BAE97325-7A46-44C0-A148-EBAE782502E9}"/>
          </ac:spMkLst>
        </pc:spChg>
        <pc:spChg chg="add del mod">
          <ac:chgData name="Thangavel, Prabhu" userId="3e579001-273a-496a-ad86-41a8219b525d" providerId="ADAL" clId="{1BF3277F-CCE0-40B4-83EC-3A54190BF722}" dt="2020-08-05T10:29:37.821" v="303" actId="478"/>
          <ac:spMkLst>
            <pc:docMk/>
            <pc:sldMk cId="0" sldId="265"/>
            <ac:spMk id="14" creationId="{837D17D5-69E0-48FB-B01A-372602EC58DF}"/>
          </ac:spMkLst>
        </pc:spChg>
        <pc:spChg chg="mod">
          <ac:chgData name="Thangavel, Prabhu" userId="3e579001-273a-496a-ad86-41a8219b525d" providerId="ADAL" clId="{1BF3277F-CCE0-40B4-83EC-3A54190BF722}" dt="2020-08-05T10:16:59.981" v="11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35:11.041" v="405" actId="20577"/>
          <ac:spMkLst>
            <pc:docMk/>
            <pc:sldMk cId="0" sldId="265"/>
            <ac:spMk id="205" creationId="{00000000-0000-0000-0000-000000000000}"/>
          </ac:spMkLst>
        </pc:spChg>
        <pc:grpChg chg="add del mod">
          <ac:chgData name="Thangavel, Prabhu" userId="3e579001-273a-496a-ad86-41a8219b525d" providerId="ADAL" clId="{1BF3277F-CCE0-40B4-83EC-3A54190BF722}" dt="2020-08-05T10:23:36.580" v="201" actId="478"/>
          <ac:grpSpMkLst>
            <pc:docMk/>
            <pc:sldMk cId="0" sldId="265"/>
            <ac:grpSpMk id="9" creationId="{D813DB31-6D16-4A38-B43E-2DD7239DE97C}"/>
          </ac:grpSpMkLst>
        </pc:grpChg>
        <pc:grpChg chg="add mod">
          <ac:chgData name="Thangavel, Prabhu" userId="3e579001-273a-496a-ad86-41a8219b525d" providerId="ADAL" clId="{1BF3277F-CCE0-40B4-83EC-3A54190BF722}" dt="2020-08-05T10:30:14.544" v="305" actId="1076"/>
          <ac:grpSpMkLst>
            <pc:docMk/>
            <pc:sldMk cId="0" sldId="265"/>
            <ac:grpSpMk id="15" creationId="{8E6CA4DA-3B6A-421F-920B-62E17E6BAF27}"/>
          </ac:grpSpMkLst>
        </pc:grpChg>
        <pc:grpChg chg="del mod">
          <ac:chgData name="Thangavel, Prabhu" userId="3e579001-273a-496a-ad86-41a8219b525d" providerId="ADAL" clId="{1BF3277F-CCE0-40B4-83EC-3A54190BF722}" dt="2020-08-05T10:22:47.059" v="199" actId="478"/>
          <ac:grpSpMkLst>
            <pc:docMk/>
            <pc:sldMk cId="0" sldId="265"/>
            <ac:grpSpMk id="201" creationId="{00000000-0000-0000-0000-000000000000}"/>
          </ac:grpSpMkLst>
        </pc:grpChg>
        <pc:picChg chg="del">
          <ac:chgData name="Thangavel, Prabhu" userId="3e579001-273a-496a-ad86-41a8219b525d" providerId="ADAL" clId="{1BF3277F-CCE0-40B4-83EC-3A54190BF722}" dt="2020-08-05T10:17:01.985" v="114" actId="478"/>
          <ac:picMkLst>
            <pc:docMk/>
            <pc:sldMk cId="0" sldId="265"/>
            <ac:picMk id="207" creationId="{00000000-0000-0000-0000-000000000000}"/>
          </ac:picMkLst>
        </pc:picChg>
      </pc:sldChg>
      <pc:sldChg chg="del">
        <pc:chgData name="Thangavel, Prabhu" userId="3e579001-273a-496a-ad86-41a8219b525d" providerId="ADAL" clId="{1BF3277F-CCE0-40B4-83EC-3A54190BF722}" dt="2020-08-05T10:47:52.148" v="895" actId="2696"/>
        <pc:sldMkLst>
          <pc:docMk/>
          <pc:sldMk cId="0" sldId="266"/>
        </pc:sldMkLst>
      </pc:sldChg>
      <pc:sldChg chg="del">
        <pc:chgData name="Thangavel, Prabhu" userId="3e579001-273a-496a-ad86-41a8219b525d" providerId="ADAL" clId="{1BF3277F-CCE0-40B4-83EC-3A54190BF722}" dt="2020-08-05T10:47:50.611" v="892" actId="2696"/>
        <pc:sldMkLst>
          <pc:docMk/>
          <pc:sldMk cId="0" sldId="267"/>
        </pc:sldMkLst>
      </pc:sldChg>
      <pc:sldChg chg="del">
        <pc:chgData name="Thangavel, Prabhu" userId="3e579001-273a-496a-ad86-41a8219b525d" providerId="ADAL" clId="{1BF3277F-CCE0-40B4-83EC-3A54190BF722}" dt="2020-08-05T10:47:49.974" v="891" actId="2696"/>
        <pc:sldMkLst>
          <pc:docMk/>
          <pc:sldMk cId="0" sldId="268"/>
        </pc:sldMkLst>
      </pc:sldChg>
      <pc:sldChg chg="del">
        <pc:chgData name="Thangavel, Prabhu" userId="3e579001-273a-496a-ad86-41a8219b525d" providerId="ADAL" clId="{1BF3277F-CCE0-40B4-83EC-3A54190BF722}" dt="2020-08-05T10:47:49.448" v="889" actId="2696"/>
        <pc:sldMkLst>
          <pc:docMk/>
          <pc:sldMk cId="0" sldId="273"/>
        </pc:sldMkLst>
      </pc:sldChg>
      <pc:sldChg chg="del">
        <pc:chgData name="Thangavel, Prabhu" userId="3e579001-273a-496a-ad86-41a8219b525d" providerId="ADAL" clId="{1BF3277F-CCE0-40B4-83EC-3A54190BF722}" dt="2020-08-05T10:47:51.387" v="894" actId="2696"/>
        <pc:sldMkLst>
          <pc:docMk/>
          <pc:sldMk cId="0" sldId="277"/>
        </pc:sldMkLst>
      </pc:sldChg>
      <pc:sldChg chg="addSp delSp modSp">
        <pc:chgData name="Thangavel, Prabhu" userId="3e579001-273a-496a-ad86-41a8219b525d" providerId="ADAL" clId="{1BF3277F-CCE0-40B4-83EC-3A54190BF722}" dt="2020-08-05T10:50:15.709" v="901" actId="6549"/>
        <pc:sldMkLst>
          <pc:docMk/>
          <pc:sldMk cId="0" sldId="278"/>
        </pc:sldMkLst>
        <pc:spChg chg="add mod">
          <ac:chgData name="Thangavel, Prabhu" userId="3e579001-273a-496a-ad86-41a8219b525d" providerId="ADAL" clId="{1BF3277F-CCE0-40B4-83EC-3A54190BF722}" dt="2020-08-05T10:29:20.856" v="302" actId="1076"/>
          <ac:spMkLst>
            <pc:docMk/>
            <pc:sldMk cId="0" sldId="278"/>
            <ac:spMk id="6" creationId="{1E64627F-7846-4CC4-99B9-906359281466}"/>
          </ac:spMkLst>
        </pc:spChg>
        <pc:spChg chg="del">
          <ac:chgData name="Thangavel, Prabhu" userId="3e579001-273a-496a-ad86-41a8219b525d" providerId="ADAL" clId="{1BF3277F-CCE0-40B4-83EC-3A54190BF722}" dt="2020-08-05T10:29:09.914" v="29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50:15.709" v="901" actId="6549"/>
          <ac:spMkLst>
            <pc:docMk/>
            <pc:sldMk cId="0" sldId="278"/>
            <ac:spMk id="399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47:52.964" v="897" actId="2696"/>
        <pc:sldMkLst>
          <pc:docMk/>
          <pc:sldMk cId="661667781" sldId="285"/>
        </pc:sldMkLst>
      </pc:sldChg>
      <pc:sldChg chg="modSp add">
        <pc:chgData name="Thangavel, Prabhu" userId="3e579001-273a-496a-ad86-41a8219b525d" providerId="ADAL" clId="{1BF3277F-CCE0-40B4-83EC-3A54190BF722}" dt="2020-08-05T10:41:47.406" v="888" actId="20577"/>
        <pc:sldMkLst>
          <pc:docMk/>
          <pc:sldMk cId="2717697799" sldId="286"/>
        </pc:sldMkLst>
        <pc:spChg chg="mod">
          <ac:chgData name="Thangavel, Prabhu" userId="3e579001-273a-496a-ad86-41a8219b525d" providerId="ADAL" clId="{1BF3277F-CCE0-40B4-83EC-3A54190BF722}" dt="2020-08-05T10:34:17.619" v="318" actId="20577"/>
          <ac:spMkLst>
            <pc:docMk/>
            <pc:sldMk cId="2717697799" sldId="286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41:47.406" v="888" actId="20577"/>
          <ac:spMkLst>
            <pc:docMk/>
            <pc:sldMk cId="2717697799" sldId="286"/>
            <ac:spMk id="205" creationId="{00000000-0000-0000-0000-000000000000}"/>
          </ac:spMkLst>
        </pc:spChg>
      </pc:sldChg>
      <pc:sldChg chg="add ord setBg">
        <pc:chgData name="Thangavel, Prabhu" userId="3e579001-273a-496a-ad86-41a8219b525d" providerId="ADAL" clId="{1BF3277F-CCE0-40B4-83EC-3A54190BF722}" dt="2020-08-05T10:51:24.068" v="903"/>
        <pc:sldMkLst>
          <pc:docMk/>
          <pc:sldMk cId="0" sldId="287"/>
        </pc:sldMkLst>
      </pc:sldChg>
      <pc:sldMasterChg chg="delSldLayout">
        <pc:chgData name="Thangavel, Prabhu" userId="3e579001-273a-496a-ad86-41a8219b525d" providerId="ADAL" clId="{1BF3277F-CCE0-40B4-83EC-3A54190BF722}" dt="2020-08-05T10:47:52.965" v="898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1BF3277F-CCE0-40B4-83EC-3A54190BF722}" dt="2020-08-05T10:47:49.449" v="890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Thangavel, Prabhu" userId="3e579001-273a-496a-ad86-41a8219b525d" providerId="ADAL" clId="{1BF3277F-CCE0-40B4-83EC-3A54190BF722}" dt="2020-08-05T10:47:52.965" v="898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Thangavel, Prabhu" userId="3e579001-273a-496a-ad86-41a8219b525d" providerId="ADAL" clId="{1BF3277F-CCE0-40B4-83EC-3A54190BF722}" dt="2020-08-05T10:47:50.612" v="893" actId="2696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Thangavel, Prabhu" userId="3e579001-273a-496a-ad86-41a8219b525d" providerId="ADAL" clId="{1BF3277F-CCE0-40B4-83EC-3A54190BF722}" dt="2020-08-05T10:47:52.149" v="896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2811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1053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961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768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0" y="971735"/>
            <a:ext cx="6347870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Providers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Lets create out first terraform file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/>
              <a:t>Provider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/>
              <a:t>Resource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Terraform file final look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How to run the terraform file?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Command line tricks</a:t>
            </a:r>
          </a:p>
          <a:p>
            <a:pPr marL="0" indent="0">
              <a:buNone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/>
            <a:endParaRPr lang="en-IN" dirty="0"/>
          </a:p>
          <a:p>
            <a:pPr marL="0" indent="0">
              <a:buNone/>
            </a:pPr>
            <a:endParaRPr dirty="0"/>
          </a:p>
        </p:txBody>
      </p:sp>
      <p:sp>
        <p:nvSpPr>
          <p:cNvPr id="147" name="Google Shape;147;p19"/>
          <p:cNvSpPr/>
          <p:nvPr/>
        </p:nvSpPr>
        <p:spPr>
          <a:xfrm>
            <a:off x="6494491" y="3662706"/>
            <a:ext cx="328208" cy="3133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9"/>
          <p:cNvGrpSpPr/>
          <p:nvPr/>
        </p:nvGrpSpPr>
        <p:grpSpPr>
          <a:xfrm>
            <a:off x="6087000" y="1902811"/>
            <a:ext cx="1406159" cy="1406531"/>
            <a:chOff x="6654650" y="3665275"/>
            <a:chExt cx="409100" cy="409125"/>
          </a:xfrm>
        </p:grpSpPr>
        <p:sp>
          <p:nvSpPr>
            <p:cNvPr id="149" name="Google Shape;14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19"/>
          <p:cNvGrpSpPr/>
          <p:nvPr/>
        </p:nvGrpSpPr>
        <p:grpSpPr>
          <a:xfrm rot="1056918">
            <a:off x="4731685" y="3008607"/>
            <a:ext cx="929009" cy="929132"/>
            <a:chOff x="570875" y="4322250"/>
            <a:chExt cx="443300" cy="443325"/>
          </a:xfrm>
        </p:grpSpPr>
        <p:sp>
          <p:nvSpPr>
            <p:cNvPr id="152" name="Google Shape;152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156;p19"/>
          <p:cNvSpPr/>
          <p:nvPr/>
        </p:nvSpPr>
        <p:spPr>
          <a:xfrm rot="2466725">
            <a:off x="4836185" y="2175386"/>
            <a:ext cx="456024" cy="43542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9"/>
          <p:cNvSpPr/>
          <p:nvPr/>
        </p:nvSpPr>
        <p:spPr>
          <a:xfrm rot="-1609335">
            <a:off x="5503104" y="2449369"/>
            <a:ext cx="328153" cy="31333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rot="2926353">
            <a:off x="7492949" y="2697599"/>
            <a:ext cx="245755" cy="2346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 rot="-1609413">
            <a:off x="6470219" y="1125535"/>
            <a:ext cx="221416" cy="21141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Providers  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23122" y="834740"/>
            <a:ext cx="6554481" cy="409333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Providers are responsible for understanding and take care of API interactions and expose required resources.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As mentioned earlier TF supports many providers some samples are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/>
              <a:t>AWS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provider "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 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u="sng" dirty="0"/>
              <a:t>Azure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provider "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azurerm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 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u="sng" dirty="0"/>
              <a:t>VMware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provider "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vsphere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}</a:t>
            </a:r>
            <a:endParaRPr lang="en-US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Lets created out first terraform file 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600" u="sng" dirty="0"/>
              <a:t>Provider and its arguments :</a:t>
            </a:r>
          </a:p>
          <a:p>
            <a:pPr marL="0" indent="0">
              <a:buNone/>
            </a:pPr>
            <a:endParaRPr lang="en-US" sz="1600" dirty="0"/>
          </a:p>
          <a:p>
            <a:pPr marL="8890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provider "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</a:t>
            </a:r>
          </a:p>
          <a:p>
            <a:pPr marL="8890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access_key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"Your access key should be pasted here"</a:t>
            </a:r>
          </a:p>
          <a:p>
            <a:pPr marL="8890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secret_key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"Your secret key should be pasted here"</a:t>
            </a:r>
          </a:p>
          <a:p>
            <a:pPr marL="8890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region = "On which region you want to deploy the instances"</a:t>
            </a:r>
          </a:p>
          <a:p>
            <a:pPr marL="8890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sz="1600" u="sng" dirty="0"/>
              <a:t>Resources and its arguments :</a:t>
            </a:r>
          </a:p>
          <a:p>
            <a:pPr marL="0" indent="0">
              <a:buNone/>
            </a:pPr>
            <a:endParaRPr lang="en-US" sz="1600" dirty="0"/>
          </a:p>
          <a:p>
            <a:pPr marL="8890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resource "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aws_instance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"Your instance name" {</a:t>
            </a:r>
          </a:p>
          <a:p>
            <a:pPr marL="8890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ami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Image_ID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from which you want to deploy instances"</a:t>
            </a:r>
          </a:p>
          <a:p>
            <a:pPr marL="8890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Instance_type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"Type of instance [t2 Micro (or) t2 Large]"</a:t>
            </a:r>
          </a:p>
          <a:p>
            <a:pPr marL="8890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88900" indent="0">
              <a:buNone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994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7396" y="280095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Terraform file final look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71718" y="803732"/>
            <a:ext cx="6704700" cy="424339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provider "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</a:t>
            </a:r>
          </a:p>
          <a:p>
            <a:pPr marL="8890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access_key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”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xxxxxxxxxxxxxxxx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</a:t>
            </a:r>
          </a:p>
          <a:p>
            <a:pPr marL="8890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secret_key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”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xxxxxxxxxxxxxxxxx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</a:t>
            </a:r>
          </a:p>
          <a:p>
            <a:pPr marL="8890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region = "ap-south-1"</a:t>
            </a:r>
          </a:p>
          <a:p>
            <a:pPr marL="8890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88900" indent="0">
              <a:buNone/>
            </a:pPr>
            <a:b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resource "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aws_instance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"First_EC2" {</a:t>
            </a:r>
          </a:p>
          <a:p>
            <a:pPr marL="8890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ami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"ami-052c08d70def0ac62"</a:t>
            </a:r>
          </a:p>
          <a:p>
            <a:pPr marL="8890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instance_type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"t2.micro"</a:t>
            </a:r>
          </a:p>
          <a:p>
            <a:pPr marL="8890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What is the disadvantage here? </a:t>
            </a:r>
          </a:p>
          <a:p>
            <a:pPr marL="0" indent="0">
              <a:buNone/>
            </a:pPr>
            <a:r>
              <a:rPr lang="en-IN" sz="1600" dirty="0"/>
              <a:t>Your credentials might get exposed when you are uploading this file in git. We shall see how to avoid such things in coming classes.</a:t>
            </a:r>
          </a:p>
          <a:p>
            <a:pPr marL="0" indent="0">
              <a:buNone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8" name="Google Shape;934;p39">
            <a:extLst>
              <a:ext uri="{FF2B5EF4-FFF2-40B4-BE49-F238E27FC236}">
                <a16:creationId xmlns:a16="http://schemas.microsoft.com/office/drawing/2014/main" id="{5CB1D1A7-1126-4CD9-AFD3-34F8B118B470}"/>
              </a:ext>
            </a:extLst>
          </p:cNvPr>
          <p:cNvGrpSpPr/>
          <p:nvPr/>
        </p:nvGrpSpPr>
        <p:grpSpPr>
          <a:xfrm>
            <a:off x="165764" y="204409"/>
            <a:ext cx="445805" cy="405735"/>
            <a:chOff x="8843122" y="4420259"/>
            <a:chExt cx="720202" cy="655469"/>
          </a:xfrm>
        </p:grpSpPr>
        <p:sp>
          <p:nvSpPr>
            <p:cNvPr id="9" name="Google Shape;935;p39">
              <a:extLst>
                <a:ext uri="{FF2B5EF4-FFF2-40B4-BE49-F238E27FC236}">
                  <a16:creationId xmlns:a16="http://schemas.microsoft.com/office/drawing/2014/main" id="{672CC585-4FA6-400E-8981-29F760B80BEA}"/>
                </a:ext>
              </a:extLst>
            </p:cNvPr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936;p39">
              <a:extLst>
                <a:ext uri="{FF2B5EF4-FFF2-40B4-BE49-F238E27FC236}">
                  <a16:creationId xmlns:a16="http://schemas.microsoft.com/office/drawing/2014/main" id="{35316A5E-26CD-40F2-8B9F-DD3526A99D26}"/>
                </a:ext>
              </a:extLst>
            </p:cNvPr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37;p39">
              <a:extLst>
                <a:ext uri="{FF2B5EF4-FFF2-40B4-BE49-F238E27FC236}">
                  <a16:creationId xmlns:a16="http://schemas.microsoft.com/office/drawing/2014/main" id="{61A834CA-989F-4995-9120-A0AA8D963FA2}"/>
                </a:ext>
              </a:extLst>
            </p:cNvPr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38;p39">
              <a:extLst>
                <a:ext uri="{FF2B5EF4-FFF2-40B4-BE49-F238E27FC236}">
                  <a16:creationId xmlns:a16="http://schemas.microsoft.com/office/drawing/2014/main" id="{6E8C8BC0-867D-43DB-BF91-2CAD10D82B02}"/>
                </a:ext>
              </a:extLst>
            </p:cNvPr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39;p39">
              <a:extLst>
                <a:ext uri="{FF2B5EF4-FFF2-40B4-BE49-F238E27FC236}">
                  <a16:creationId xmlns:a16="http://schemas.microsoft.com/office/drawing/2014/main" id="{9A61E5B8-6289-4BF8-A9D6-F50A793ABACC}"/>
                </a:ext>
              </a:extLst>
            </p:cNvPr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40;p39">
              <a:extLst>
                <a:ext uri="{FF2B5EF4-FFF2-40B4-BE49-F238E27FC236}">
                  <a16:creationId xmlns:a16="http://schemas.microsoft.com/office/drawing/2014/main" id="{0210CA5D-997D-4D83-A501-E7EBDF0FC735}"/>
                </a:ext>
              </a:extLst>
            </p:cNvPr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300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7396" y="280095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How to run terraform file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71718" y="803732"/>
            <a:ext cx="6704700" cy="424339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Now your file is ready. How to run it to create your first instance?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You need to pass some set of commands for it.</a:t>
            </a:r>
          </a:p>
          <a:p>
            <a:pPr marL="546100" lvl="1" indent="0">
              <a:buNone/>
            </a:pPr>
            <a:r>
              <a:rPr lang="en-IN" sz="1400" u="sng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terraform </a:t>
            </a:r>
            <a:r>
              <a:rPr lang="en-IN" sz="1400" u="sng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init</a:t>
            </a:r>
            <a:r>
              <a:rPr lang="en-IN" sz="1400" u="sng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This command will initialize the terraform in that folder.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Also initialize provider plugins, in our case it could download plugins which is relevant to AWS.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You don’t need to run this command every times, unless if there is any change of terraform folder and if you are going to work with any new providers.</a:t>
            </a:r>
          </a:p>
          <a:p>
            <a:pPr marL="546100" lvl="1" indent="0">
              <a:buNone/>
            </a:pPr>
            <a:r>
              <a:rPr lang="en-IN" sz="1400" u="sng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terraform plan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This command can help you to understand what actions will be performed when your trigger the terraform file created.</a:t>
            </a:r>
          </a:p>
          <a:p>
            <a:pPr marL="546100" lvl="1" indent="0">
              <a:buNone/>
            </a:pPr>
            <a:r>
              <a:rPr lang="en-IN" sz="1400" u="sng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terraform apply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This command will do actual changes in your infrastructure.</a:t>
            </a:r>
          </a:p>
          <a:p>
            <a:pPr marL="546100" lvl="1" indent="0">
              <a:buNone/>
            </a:pPr>
            <a:r>
              <a:rPr lang="en-IN" sz="1400" u="sng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terraform destroy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This command will destroy the infrastructure as described in your terraform file.</a:t>
            </a: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8" name="Google Shape;934;p39">
            <a:extLst>
              <a:ext uri="{FF2B5EF4-FFF2-40B4-BE49-F238E27FC236}">
                <a16:creationId xmlns:a16="http://schemas.microsoft.com/office/drawing/2014/main" id="{5CB1D1A7-1126-4CD9-AFD3-34F8B118B470}"/>
              </a:ext>
            </a:extLst>
          </p:cNvPr>
          <p:cNvGrpSpPr/>
          <p:nvPr/>
        </p:nvGrpSpPr>
        <p:grpSpPr>
          <a:xfrm>
            <a:off x="165764" y="204409"/>
            <a:ext cx="445805" cy="405735"/>
            <a:chOff x="8843122" y="4420259"/>
            <a:chExt cx="720202" cy="655469"/>
          </a:xfrm>
        </p:grpSpPr>
        <p:sp>
          <p:nvSpPr>
            <p:cNvPr id="9" name="Google Shape;935;p39">
              <a:extLst>
                <a:ext uri="{FF2B5EF4-FFF2-40B4-BE49-F238E27FC236}">
                  <a16:creationId xmlns:a16="http://schemas.microsoft.com/office/drawing/2014/main" id="{672CC585-4FA6-400E-8981-29F760B80BEA}"/>
                </a:ext>
              </a:extLst>
            </p:cNvPr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936;p39">
              <a:extLst>
                <a:ext uri="{FF2B5EF4-FFF2-40B4-BE49-F238E27FC236}">
                  <a16:creationId xmlns:a16="http://schemas.microsoft.com/office/drawing/2014/main" id="{35316A5E-26CD-40F2-8B9F-DD3526A99D26}"/>
                </a:ext>
              </a:extLst>
            </p:cNvPr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37;p39">
              <a:extLst>
                <a:ext uri="{FF2B5EF4-FFF2-40B4-BE49-F238E27FC236}">
                  <a16:creationId xmlns:a16="http://schemas.microsoft.com/office/drawing/2014/main" id="{61A834CA-989F-4995-9120-A0AA8D963FA2}"/>
                </a:ext>
              </a:extLst>
            </p:cNvPr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38;p39">
              <a:extLst>
                <a:ext uri="{FF2B5EF4-FFF2-40B4-BE49-F238E27FC236}">
                  <a16:creationId xmlns:a16="http://schemas.microsoft.com/office/drawing/2014/main" id="{6E8C8BC0-867D-43DB-BF91-2CAD10D82B02}"/>
                </a:ext>
              </a:extLst>
            </p:cNvPr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39;p39">
              <a:extLst>
                <a:ext uri="{FF2B5EF4-FFF2-40B4-BE49-F238E27FC236}">
                  <a16:creationId xmlns:a16="http://schemas.microsoft.com/office/drawing/2014/main" id="{9A61E5B8-6289-4BF8-A9D6-F50A793ABACC}"/>
                </a:ext>
              </a:extLst>
            </p:cNvPr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40;p39">
              <a:extLst>
                <a:ext uri="{FF2B5EF4-FFF2-40B4-BE49-F238E27FC236}">
                  <a16:creationId xmlns:a16="http://schemas.microsoft.com/office/drawing/2014/main" id="{0210CA5D-997D-4D83-A501-E7EBDF0FC735}"/>
                </a:ext>
              </a:extLst>
            </p:cNvPr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128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7396" y="280095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Command line tricks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71718" y="803732"/>
            <a:ext cx="6704700" cy="424339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r>
              <a:rPr lang="en-IN" sz="1600" dirty="0"/>
              <a:t>Lets see some commands which can be helpful for terraform administrations.</a:t>
            </a:r>
          </a:p>
          <a:p>
            <a:pPr marL="88900" indent="0">
              <a:buNone/>
            </a:pPr>
            <a:r>
              <a:rPr lang="en-IN" sz="1400" u="sng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terraform plan –out </a:t>
            </a:r>
            <a:r>
              <a:rPr lang="en-IN" sz="1400" u="sng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output.terraform</a:t>
            </a:r>
            <a:endParaRPr lang="en-IN" sz="1400" u="sng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This command will extract your plan into a file.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However that file is not human readable.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But why this is required?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Lets say you have created terraform file with certain configuration and some of your colleague has made minor changes in terraform file which might cause the problem.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In such case you can go ahead and apply the file you extracted at the time of its creation. [more like a time machine going back and front]</a:t>
            </a:r>
          </a:p>
          <a:p>
            <a:pPr marL="88900" indent="0">
              <a:buNone/>
            </a:pPr>
            <a:r>
              <a:rPr lang="en-IN" sz="1400" u="sng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terraform apply </a:t>
            </a:r>
            <a:r>
              <a:rPr lang="en-IN" sz="1400" u="sng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output.terraform</a:t>
            </a:r>
            <a:endParaRPr lang="en-IN" sz="1400" u="sng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This command is going to apply the changes from the file.</a:t>
            </a:r>
          </a:p>
          <a:p>
            <a:pPr marL="88900" indent="0">
              <a:buNone/>
            </a:pPr>
            <a:r>
              <a:rPr lang="en-IN" sz="1400" u="sng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terraform plan –out file name ; terraform apply filename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Like this you can just combine those 2 command which eventually create the file and apply it as well.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This is the best practice I would suggest to use in prod infrastructures.</a:t>
            </a: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8" name="Google Shape;934;p39">
            <a:extLst>
              <a:ext uri="{FF2B5EF4-FFF2-40B4-BE49-F238E27FC236}">
                <a16:creationId xmlns:a16="http://schemas.microsoft.com/office/drawing/2014/main" id="{5CB1D1A7-1126-4CD9-AFD3-34F8B118B470}"/>
              </a:ext>
            </a:extLst>
          </p:cNvPr>
          <p:cNvGrpSpPr/>
          <p:nvPr/>
        </p:nvGrpSpPr>
        <p:grpSpPr>
          <a:xfrm>
            <a:off x="165764" y="204409"/>
            <a:ext cx="445805" cy="405735"/>
            <a:chOff x="8843122" y="4420259"/>
            <a:chExt cx="720202" cy="655469"/>
          </a:xfrm>
        </p:grpSpPr>
        <p:sp>
          <p:nvSpPr>
            <p:cNvPr id="9" name="Google Shape;935;p39">
              <a:extLst>
                <a:ext uri="{FF2B5EF4-FFF2-40B4-BE49-F238E27FC236}">
                  <a16:creationId xmlns:a16="http://schemas.microsoft.com/office/drawing/2014/main" id="{672CC585-4FA6-400E-8981-29F760B80BEA}"/>
                </a:ext>
              </a:extLst>
            </p:cNvPr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936;p39">
              <a:extLst>
                <a:ext uri="{FF2B5EF4-FFF2-40B4-BE49-F238E27FC236}">
                  <a16:creationId xmlns:a16="http://schemas.microsoft.com/office/drawing/2014/main" id="{35316A5E-26CD-40F2-8B9F-DD3526A99D26}"/>
                </a:ext>
              </a:extLst>
            </p:cNvPr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37;p39">
              <a:extLst>
                <a:ext uri="{FF2B5EF4-FFF2-40B4-BE49-F238E27FC236}">
                  <a16:creationId xmlns:a16="http://schemas.microsoft.com/office/drawing/2014/main" id="{61A834CA-989F-4995-9120-A0AA8D963FA2}"/>
                </a:ext>
              </a:extLst>
            </p:cNvPr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38;p39">
              <a:extLst>
                <a:ext uri="{FF2B5EF4-FFF2-40B4-BE49-F238E27FC236}">
                  <a16:creationId xmlns:a16="http://schemas.microsoft.com/office/drawing/2014/main" id="{6E8C8BC0-867D-43DB-BF91-2CAD10D82B02}"/>
                </a:ext>
              </a:extLst>
            </p:cNvPr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39;p39">
              <a:extLst>
                <a:ext uri="{FF2B5EF4-FFF2-40B4-BE49-F238E27FC236}">
                  <a16:creationId xmlns:a16="http://schemas.microsoft.com/office/drawing/2014/main" id="{9A61E5B8-6289-4BF8-A9D6-F50A793ABACC}"/>
                </a:ext>
              </a:extLst>
            </p:cNvPr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40;p39">
              <a:extLst>
                <a:ext uri="{FF2B5EF4-FFF2-40B4-BE49-F238E27FC236}">
                  <a16:creationId xmlns:a16="http://schemas.microsoft.com/office/drawing/2014/main" id="{0210CA5D-997D-4D83-A501-E7EBDF0FC735}"/>
                </a:ext>
              </a:extLst>
            </p:cNvPr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794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9A2961-2029-41AF-87D9-8BAF72D2D5BA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642eb60d-cc9a-4516-9a20-6ebdc1e20806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614</Words>
  <Application>Microsoft Macintosh PowerPoint</Application>
  <PresentationFormat>On-screen Show (16:9)</PresentationFormat>
  <Paragraphs>84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Fira Sans Light</vt:lpstr>
      <vt:lpstr>Calibri</vt:lpstr>
      <vt:lpstr>Arial</vt:lpstr>
      <vt:lpstr>Fira Sans SemiBold</vt:lpstr>
      <vt:lpstr>Leontes template</vt:lpstr>
      <vt:lpstr>What are we going to see in this session?</vt:lpstr>
      <vt:lpstr>Providers  </vt:lpstr>
      <vt:lpstr>Lets created out first terraform file </vt:lpstr>
      <vt:lpstr>Terraform file final look</vt:lpstr>
      <vt:lpstr>How to run terraform file</vt:lpstr>
      <vt:lpstr>Command line tricks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1460</cp:lastModifiedBy>
  <cp:revision>34</cp:revision>
  <dcterms:modified xsi:type="dcterms:W3CDTF">2020-08-14T03:13:50Z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