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300" r:id="rId6"/>
    <p:sldId id="306" r:id="rId7"/>
    <p:sldId id="305" r:id="rId8"/>
    <p:sldId id="307" r:id="rId9"/>
    <p:sldId id="308" r:id="rId10"/>
    <p:sldId id="309" r:id="rId11"/>
    <p:sldId id="310" r:id="rId12"/>
    <p:sldId id="287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65"/>
  </p:normalViewPr>
  <p:slideViewPr>
    <p:cSldViewPr snapToGrid="0">
      <p:cViewPr varScale="1">
        <p:scale>
          <a:sx n="143" d="100"/>
          <a:sy n="143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2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46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2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3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6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 for elements that might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Pass variables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Pass multiple variable files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Keeping things in single file is not going to help for big infrastructure Lets split our terraform files into chunks.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r>
              <a:rPr lang="en-US" sz="1400" dirty="0"/>
              <a:t> : Holds your service provider information’s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 : Holds the resource information’s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r>
              <a:rPr lang="en-US" sz="1400" dirty="0"/>
              <a:t> : Holds your variables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"Second_EC2"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>
              <a:buClr>
                <a:schemeClr val="accent1"/>
              </a:buClr>
            </a:pP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When you are uploading files to git [</a:t>
            </a:r>
            <a:r>
              <a:rPr lang="en-IN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] will also going to be part of it which eventually going to expose your credentials here.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 variables for elements that might change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1590347"/>
            <a:ext cx="6659673" cy="23361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At some point you may need to work with elements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you may need to deploy instance in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assume RHEL instance need to be deployed in Mumbai &amp; </a:t>
            </a:r>
            <a:r>
              <a:rPr lang="en-US" sz="1400" dirty="0" err="1"/>
              <a:t>ohio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 here is RHEL image id (AMI ID) is different for each 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our terraform file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2 files here.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main.tf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"Fourth_EC2"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 IDs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"AMI"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type = map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ap-south-1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us-east-2 = "ami-0a54aef4ef3b5f881"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variable from command line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Let's see how to pass the variables from command line. The file structure remain same, but variables are provided from command line.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terraform.tfvars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Arial"/>
              </a:rPr>
              <a:t>You can just pass your variables in command line like below 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	terraform apply -var 'AWS_REGION=us-east-2’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9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"Fourth_EC2"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 IDs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"AMI"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type = map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ap-south-1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us-east-2 = "ami-0a54aef4ef3b5f881"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multiple variable files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Let’s say you have multiple environment’s and you want manage your variables in different files in such case you can follow this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file structure instead of default [.</a:t>
            </a:r>
            <a:r>
              <a:rPr lang="en-US" sz="1400" dirty="0" err="1"/>
              <a:t>tfvars</a:t>
            </a:r>
            <a:r>
              <a:rPr lang="en-US" sz="1400" dirty="0"/>
              <a:t> file] we are going to have credentials in different files according </a:t>
            </a:r>
            <a:r>
              <a:rPr lang="en-US" sz="1400"/>
              <a:t>to environment and </a:t>
            </a:r>
            <a:r>
              <a:rPr lang="en-US" sz="1400" dirty="0"/>
              <a:t>pass it in command line.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terraform apply -var-file=”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staging.tfvars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" -var-file="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production.tfvars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1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780</Words>
  <Application>Microsoft Macintosh PowerPoint</Application>
  <PresentationFormat>On-screen Show (16:9)</PresentationFormat>
  <Paragraphs>233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Sans SemiBold</vt:lpstr>
      <vt:lpstr>Fira Sans Light</vt:lpstr>
      <vt:lpstr>Leontes template</vt:lpstr>
      <vt:lpstr>What are we going to see in this session?</vt:lpstr>
      <vt:lpstr>Use variables</vt:lpstr>
      <vt:lpstr>Code</vt:lpstr>
      <vt:lpstr>Use variables for elements that might change</vt:lpstr>
      <vt:lpstr>Code</vt:lpstr>
      <vt:lpstr>Pass variable from command line</vt:lpstr>
      <vt:lpstr>Code</vt:lpstr>
      <vt:lpstr>Pass multiple variable files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64</cp:revision>
  <dcterms:modified xsi:type="dcterms:W3CDTF">2020-08-21T11:08:53Z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