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1"/>
  </p:notesMasterIdLst>
  <p:sldIdLst>
    <p:sldId id="262" r:id="rId5"/>
    <p:sldId id="301" r:id="rId6"/>
    <p:sldId id="267" r:id="rId7"/>
    <p:sldId id="307" r:id="rId8"/>
    <p:sldId id="308" r:id="rId9"/>
    <p:sldId id="287" r:id="rId10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2"/>
      <p:bold r:id="rId13"/>
      <p:italic r:id="rId14"/>
      <p:boldItalic r:id="rId15"/>
    </p:embeddedFont>
    <p:embeddedFont>
      <p:font typeface="Fira Sans SemiBold" panose="020B06030500000200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63"/>
  </p:normalViewPr>
  <p:slideViewPr>
    <p:cSldViewPr snapToGrid="0">
      <p:cViewPr varScale="1">
        <p:scale>
          <a:sx n="156" d="100"/>
          <a:sy n="156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1375203454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1375203454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1375203454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1375203454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1375203454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1375203454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1375203454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1375203454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1375203454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1375203454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1375203454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1375203454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1375203454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1375203454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1375203454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1375203454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1375203454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3640276137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819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506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390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715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op 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96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0" y="971735"/>
            <a:ext cx="6347870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Use variables to hide secrets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Configure AWS CLI to store credentials </a:t>
            </a:r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variables to hide secrets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400" dirty="0"/>
              <a:t>To avoid getting your credentials exposed, we are going to bring in new file.</a:t>
            </a:r>
          </a:p>
          <a:p>
            <a:pPr marL="0" indent="0">
              <a:buNone/>
            </a:pPr>
            <a:r>
              <a:rPr lang="en-US" sz="1400" dirty="0"/>
              <a:t>Now the file structure would be.</a:t>
            </a:r>
          </a:p>
          <a:p>
            <a:pPr marL="0" indent="0">
              <a:buNone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provider.tf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vars.tf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terraform.tfvars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You can keep credentials in separate file which has extension .</a:t>
            </a:r>
            <a:r>
              <a:rPr lang="en-IN" sz="1400" dirty="0" err="1"/>
              <a:t>tfvars</a:t>
            </a:r>
            <a:endParaRPr lang="en-I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Then you can avoid uploading it in git repository.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Terraform can understand .</a:t>
            </a:r>
            <a:r>
              <a:rPr lang="en-IN" sz="1400" dirty="0" err="1"/>
              <a:t>tfvars</a:t>
            </a:r>
            <a:r>
              <a:rPr lang="en-IN" sz="1400" dirty="0"/>
              <a:t> extension is separate variable file which is used to map your credentials.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167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0"/>
            <a:ext cx="6849864" cy="6224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0" y="824948"/>
            <a:ext cx="3925956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ts val="2200"/>
            </a:pPr>
            <a:r>
              <a:rPr lang="en-IN" sz="1200" u="sng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provider.tf</a:t>
            </a:r>
            <a:endParaRPr lang="en-IN" sz="1200" u="sng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provider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access_key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var.AWS_ACCESSKEY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secret_key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var.AWS_SECRETKEY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region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</a:pP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main.tf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"Second_EC2"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"ami-052c08d70def0ac62"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4069976" y="824948"/>
            <a:ext cx="4249075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</a:pPr>
            <a:r>
              <a:rPr lang="en-IN" sz="1200" u="sng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vars.tf</a:t>
            </a: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 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Access key 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AWS_</a:t>
            </a:r>
            <a:r>
              <a:rPr lang="en-IN" sz="1200">
                <a:solidFill>
                  <a:schemeClr val="accent2">
                    <a:lumMod val="40000"/>
                    <a:lumOff val="60000"/>
                  </a:schemeClr>
                </a:solidFill>
              </a:rPr>
              <a:t>ACCESSKEY {}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Secret Key </a:t>
            </a:r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AWS_SECRETKEY {}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Region</a:t>
            </a:r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AWS_REGION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default = "ap-south-1"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buClr>
                <a:schemeClr val="accent1"/>
              </a:buClr>
            </a:pPr>
            <a:endParaRPr lang="en-IN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ts val="2200"/>
            </a:pPr>
            <a:r>
              <a:rPr lang="en-IN" sz="1200" u="sng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terraform.tfvars</a:t>
            </a:r>
            <a:endParaRPr lang="en-IN" sz="1200" u="sng" dirty="0">
              <a:solidFill>
                <a:schemeClr val="lt1"/>
              </a:solidFill>
              <a:latin typeface="Fira Sans Light"/>
              <a:ea typeface="Fira Sans Light"/>
              <a:cs typeface="Fira Sans Light"/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AWS_ACCESSKEY = ”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xxxxxxxxxxxx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AWS_SECRETKEY = ”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xxxxxxxxxxxx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20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Configure AWS CLI to store credentials</a:t>
            </a:r>
            <a:endParaRPr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62753" y="785548"/>
            <a:ext cx="6750424" cy="41644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sz="1200" dirty="0"/>
              <a:t>Here we are going to configure AWS CLI to store credentials as an environment variable.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/>
              <a:t>Download AWS cli from this link to your local machine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curl "https://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awscli.amazonaws.com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/awscli-exe-linux-x86_64.zip" -o "awscliv2.zip"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unzip awscliv2.zip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Install unzip if in case not there “yum install unzip* -y]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./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/install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configure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Enter your AWS credentials asked for in command line.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Then you can see credentials are stored as environment variable under file ~/.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Just do cat  ~/.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/credentials to view the file.</a:t>
            </a:r>
          </a:p>
          <a:p>
            <a:pPr marL="171450" indent="-171450">
              <a:buSzPct val="140000"/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0" indent="0">
              <a:buSzPct val="140000"/>
              <a:buNone/>
            </a:pPr>
            <a:endParaRPr lang="en-IN" sz="12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78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0"/>
            <a:ext cx="6849864" cy="6224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97970" y="862423"/>
            <a:ext cx="8123465" cy="4080929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ts val="2200"/>
            </a:pPr>
            <a:r>
              <a:rPr lang="en-IN" sz="1200" u="sng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provider.tf</a:t>
            </a:r>
            <a:endParaRPr lang="en-IN" sz="1200" u="sng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provider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region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</a:pP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main.tf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"Second_EC2"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"ami-052c08d70def0ac62"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ts val="2200"/>
            </a:pPr>
            <a:r>
              <a:rPr lang="en-IN" sz="1200" u="sng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vars.tf</a:t>
            </a: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 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Region</a:t>
            </a:r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AWS_REGION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default = "ap-south-1"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97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6137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423</Words>
  <Application>Microsoft Macintosh PowerPoint</Application>
  <PresentationFormat>On-screen Show (16:9)</PresentationFormat>
  <Paragraphs>109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Fira Sans SemiBold</vt:lpstr>
      <vt:lpstr>Fira Sans Light</vt:lpstr>
      <vt:lpstr>Leontes template</vt:lpstr>
      <vt:lpstr>What are we going to see in this session?</vt:lpstr>
      <vt:lpstr>Use variables to hide secrets</vt:lpstr>
      <vt:lpstr>Code</vt:lpstr>
      <vt:lpstr>Configure AWS CLI to store credentials</vt:lpstr>
      <vt:lpstr>Code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69</cp:revision>
  <dcterms:modified xsi:type="dcterms:W3CDTF">2020-08-21T11:41:57Z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