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309" r:id="rId6"/>
    <p:sldId id="310" r:id="rId7"/>
    <p:sldId id="311" r:id="rId8"/>
    <p:sldId id="312" r:id="rId9"/>
    <p:sldId id="313" r:id="rId10"/>
    <p:sldId id="287" r:id="rId11"/>
    <p:sldId id="295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/>
    <p:restoredTop sz="94663"/>
  </p:normalViewPr>
  <p:slideViewPr>
    <p:cSldViewPr snapToGrid="0">
      <p:cViewPr varScale="1">
        <p:scale>
          <a:sx n="156" d="100"/>
          <a:sy n="156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8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4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8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31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17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odonfrost/terraform-vsphere-examples/blob/master/01-basic-server-without-variables/060-vm_basic.t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GoogleCloudPlatform/terraform-google-examples/blob/master/example-custom-machine-types/main.tf" TargetMode="External"/><Relationship Id="rId4" Type="http://schemas.openxmlformats.org/officeDocument/2006/relationships/hyperlink" Target="https://github.com/terraform-providers/terraform-provider-azurerm/blob/master/examples/container-instance/multiple-containers/main.t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ws/latest/do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gistry.terraform.io/providers/hashicorp/vsphere/latest/docs" TargetMode="External"/><Relationship Id="rId5" Type="http://schemas.openxmlformats.org/officeDocument/2006/relationships/hyperlink" Target="https://www.terraform.io/docs/providers/google/index.html" TargetMode="External"/><Relationship Id="rId4" Type="http://schemas.openxmlformats.org/officeDocument/2006/relationships/hyperlink" Target="https://www.terraform.io/docs/providers/azurerm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jayprabhu04/Terraform-documents.git" TargetMode="External"/><Relationship Id="rId5" Type="http://schemas.openxmlformats.org/officeDocument/2006/relationships/hyperlink" Target="https://www.linkedin.com/in/prabhu-thangavel-b1a02963/" TargetMode="External"/><Relationship Id="rId4" Type="http://schemas.openxmlformats.org/officeDocument/2006/relationships/hyperlink" Target="mailto:vijayprabhu.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781105"/>
            <a:ext cx="7741135" cy="4236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Small scale code 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Medium scale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Large scale code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Sample codes for other service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Links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Small scale infrastructure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We can maintain very basic code structure in small-scale infrastructure.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Minimum files required are.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 [provider &amp; resource]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vars.tf</a:t>
            </a:r>
            <a:r>
              <a:rPr lang="en-US" sz="1400" dirty="0">
                <a:sym typeface="Arial"/>
              </a:rPr>
              <a:t> [variables declared]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terraform.tfvars</a:t>
            </a:r>
            <a:r>
              <a:rPr lang="en-US" sz="1400" dirty="0">
                <a:sym typeface="Arial"/>
              </a:rPr>
              <a:t> [variables &amp; credentials defined]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output.tf</a:t>
            </a:r>
            <a:r>
              <a:rPr lang="en-US" sz="1400" dirty="0">
                <a:sym typeface="Arial"/>
              </a:rPr>
              <a:t> [optional]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backend.tf</a:t>
            </a:r>
            <a:r>
              <a:rPr lang="en-US" sz="1400" dirty="0">
                <a:sym typeface="Arial"/>
              </a:rPr>
              <a:t> [optional]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Medium scale infrastructure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Medium scale infrastructure are well structured with modules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Minimum files required are.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Modules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output.tf</a:t>
            </a:r>
            <a:endParaRPr lang="en-US" sz="1400" dirty="0">
              <a:sym typeface="Arial"/>
            </a:endParaRP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vars.tf</a:t>
            </a:r>
            <a:endParaRPr lang="en-US" sz="1400" dirty="0">
              <a:sym typeface="Arial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Prod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Staging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Large scale infrastructure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Pretty much same structure of medium scale is followed, but I have seen many companies used workspace to classify the state files according to environment.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Minimum files required are.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Modules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output.tf</a:t>
            </a:r>
            <a:endParaRPr lang="en-US" sz="1400" dirty="0">
              <a:sym typeface="Arial"/>
            </a:endParaRP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 err="1">
                <a:sym typeface="Arial"/>
              </a:rPr>
              <a:t>vars.tf</a:t>
            </a:r>
            <a:endParaRPr lang="en-US" sz="1400" dirty="0">
              <a:sym typeface="Arial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Prod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Staging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main.tf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 err="1">
                <a:sym typeface="Arial"/>
              </a:rPr>
              <a:t>terraform.state</a:t>
            </a:r>
            <a:endParaRPr lang="en-US" sz="1400" dirty="0">
              <a:sym typeface="Arial"/>
            </a:endParaRP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39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Sample codes for other service provider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  <a:hlinkClick r:id="rId3"/>
              </a:rPr>
              <a:t>Vmware</a:t>
            </a: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Azure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GCP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4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Links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  <a:hlinkClick r:id="rId3"/>
              </a:rPr>
              <a:t>AWS_docs</a:t>
            </a: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Azure_docs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GCP_docs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6"/>
              </a:rPr>
              <a:t>VMware_docs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SzPct val="10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51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272963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161437"/>
            <a:ext cx="4339558" cy="2610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vijayprabhu.cs@gmail.com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+91-8056375375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LinkedIn</a:t>
            </a:r>
            <a:r>
              <a:rPr lang="en-IN" dirty="0"/>
              <a:t> </a:t>
            </a:r>
          </a:p>
          <a:p>
            <a:pPr lvl="0">
              <a:spcBef>
                <a:spcPts val="0"/>
              </a:spcBef>
            </a:pP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r>
              <a:rPr lang="en-IN" dirty="0"/>
              <a:t>Contents @ </a:t>
            </a:r>
            <a:r>
              <a:rPr lang="en-IN" dirty="0">
                <a:hlinkClick r:id="rId6"/>
              </a:rPr>
              <a:t>Git-Hub</a:t>
            </a: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46;p38">
            <a:extLst>
              <a:ext uri="{FF2B5EF4-FFF2-40B4-BE49-F238E27FC236}">
                <a16:creationId xmlns:a16="http://schemas.microsoft.com/office/drawing/2014/main" id="{1E64627F-7846-4CC4-99B9-906359281466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59189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240</Words>
  <Application>Microsoft Macintosh PowerPoint</Application>
  <PresentationFormat>On-screen Show (16:9)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SemiBold</vt:lpstr>
      <vt:lpstr>Wingdings</vt:lpstr>
      <vt:lpstr>Arial</vt:lpstr>
      <vt:lpstr>Fira Sans Light</vt:lpstr>
      <vt:lpstr>Leontes template</vt:lpstr>
      <vt:lpstr>What are we going to see in this session?</vt:lpstr>
      <vt:lpstr>Small scale infrastructure</vt:lpstr>
      <vt:lpstr>Medium scale infrastructure</vt:lpstr>
      <vt:lpstr>Large scale infrastructure</vt:lpstr>
      <vt:lpstr>Sample codes for other service provider</vt:lpstr>
      <vt:lpstr>Links</vt:lpstr>
      <vt:lpstr>End of this topic 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109</cp:revision>
  <dcterms:modified xsi:type="dcterms:W3CDTF">2020-08-29T13:46:09Z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