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286" r:id="rId6"/>
    <p:sldId id="294" r:id="rId7"/>
    <p:sldId id="296" r:id="rId8"/>
    <p:sldId id="278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B52D9-E204-4767-8330-3E0D648CA997}" v="23" dt="2020-08-12T16:09:13.112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F9B52D9-E204-4767-8330-3E0D648CA997}"/>
    <pc:docChg chg="undo custSel addSld delSld modSld">
      <pc:chgData name="Thangavel, Prabhu" userId="3e579001-273a-496a-ad86-41a8219b525d" providerId="ADAL" clId="{7F9B52D9-E204-4767-8330-3E0D648CA997}" dt="2020-08-12T16:10:04.644" v="1274" actId="2696"/>
      <pc:docMkLst>
        <pc:docMk/>
      </pc:docMkLst>
      <pc:sldChg chg="modSp">
        <pc:chgData name="Thangavel, Prabhu" userId="3e579001-273a-496a-ad86-41a8219b525d" providerId="ADAL" clId="{7F9B52D9-E204-4767-8330-3E0D648CA997}" dt="2020-08-12T15:59:57.069" v="997" actId="20577"/>
        <pc:sldMkLst>
          <pc:docMk/>
          <pc:sldMk cId="0" sldId="262"/>
        </pc:sldMkLst>
        <pc:spChg chg="mod">
          <ac:chgData name="Thangavel, Prabhu" userId="3e579001-273a-496a-ad86-41a8219b525d" providerId="ADAL" clId="{7F9B52D9-E204-4767-8330-3E0D648CA997}" dt="2020-08-12T15:59:57.069" v="997" actId="20577"/>
          <ac:spMkLst>
            <pc:docMk/>
            <pc:sldMk cId="0" sldId="262"/>
            <ac:spMk id="146" creationId="{00000000-0000-0000-0000-000000000000}"/>
          </ac:spMkLst>
        </pc:spChg>
      </pc:sldChg>
      <pc:sldChg chg="modSp">
        <pc:chgData name="Thangavel, Prabhu" userId="3e579001-273a-496a-ad86-41a8219b525d" providerId="ADAL" clId="{7F9B52D9-E204-4767-8330-3E0D648CA997}" dt="2020-08-12T15:46:36.838" v="681" actId="20577"/>
        <pc:sldMkLst>
          <pc:docMk/>
          <pc:sldMk cId="1998108652" sldId="286"/>
        </pc:sldMkLst>
        <pc:spChg chg="mod">
          <ac:chgData name="Thangavel, Prabhu" userId="3e579001-273a-496a-ad86-41a8219b525d" providerId="ADAL" clId="{7F9B52D9-E204-4767-8330-3E0D648CA997}" dt="2020-08-12T15:35:25.520" v="96" actId="14100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46:36.838" v="681" actId="20577"/>
          <ac:spMkLst>
            <pc:docMk/>
            <pc:sldMk cId="1998108652" sldId="286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5:47:36.282" v="748" actId="2696"/>
        <pc:sldMkLst>
          <pc:docMk/>
          <pc:sldMk cId="1164600800" sldId="287"/>
        </pc:sldMkLst>
      </pc:sldChg>
      <pc:sldChg chg="del">
        <pc:chgData name="Thangavel, Prabhu" userId="3e579001-273a-496a-ad86-41a8219b525d" providerId="ADAL" clId="{7F9B52D9-E204-4767-8330-3E0D648CA997}" dt="2020-08-12T15:47:37.201" v="749" actId="2696"/>
        <pc:sldMkLst>
          <pc:docMk/>
          <pc:sldMk cId="2246341509" sldId="288"/>
        </pc:sldMkLst>
      </pc:sldChg>
      <pc:sldChg chg="del">
        <pc:chgData name="Thangavel, Prabhu" userId="3e579001-273a-496a-ad86-41a8219b525d" providerId="ADAL" clId="{7F9B52D9-E204-4767-8330-3E0D648CA997}" dt="2020-08-12T15:47:37.905" v="750" actId="2696"/>
        <pc:sldMkLst>
          <pc:docMk/>
          <pc:sldMk cId="4253365143" sldId="289"/>
        </pc:sldMkLst>
      </pc:sldChg>
      <pc:sldChg chg="del">
        <pc:chgData name="Thangavel, Prabhu" userId="3e579001-273a-496a-ad86-41a8219b525d" providerId="ADAL" clId="{7F9B52D9-E204-4767-8330-3E0D648CA997}" dt="2020-08-12T15:47:38.462" v="751" actId="2696"/>
        <pc:sldMkLst>
          <pc:docMk/>
          <pc:sldMk cId="142616244" sldId="290"/>
        </pc:sldMkLst>
      </pc:sldChg>
      <pc:sldChg chg="del">
        <pc:chgData name="Thangavel, Prabhu" userId="3e579001-273a-496a-ad86-41a8219b525d" providerId="ADAL" clId="{7F9B52D9-E204-4767-8330-3E0D648CA997}" dt="2020-08-12T15:47:39.006" v="752" actId="2696"/>
        <pc:sldMkLst>
          <pc:docMk/>
          <pc:sldMk cId="2052144046" sldId="291"/>
        </pc:sldMkLst>
      </pc:sldChg>
      <pc:sldChg chg="del">
        <pc:chgData name="Thangavel, Prabhu" userId="3e579001-273a-496a-ad86-41a8219b525d" providerId="ADAL" clId="{7F9B52D9-E204-4767-8330-3E0D648CA997}" dt="2020-08-12T15:47:39.654" v="753" actId="2696"/>
        <pc:sldMkLst>
          <pc:docMk/>
          <pc:sldMk cId="900355673" sldId="292"/>
        </pc:sldMkLst>
      </pc:sldChg>
      <pc:sldChg chg="del">
        <pc:chgData name="Thangavel, Prabhu" userId="3e579001-273a-496a-ad86-41a8219b525d" providerId="ADAL" clId="{7F9B52D9-E204-4767-8330-3E0D648CA997}" dt="2020-08-12T15:47:40.407" v="754" actId="2696"/>
        <pc:sldMkLst>
          <pc:docMk/>
          <pc:sldMk cId="710056996" sldId="293"/>
        </pc:sldMkLst>
      </pc:sldChg>
      <pc:sldChg chg="modSp add del">
        <pc:chgData name="Thangavel, Prabhu" userId="3e579001-273a-496a-ad86-41a8219b525d" providerId="ADAL" clId="{7F9B52D9-E204-4767-8330-3E0D648CA997}" dt="2020-08-12T15:51:41.488" v="977" actId="20577"/>
        <pc:sldMkLst>
          <pc:docMk/>
          <pc:sldMk cId="2335833026" sldId="294"/>
        </pc:sldMkLst>
        <pc:spChg chg="mod">
          <ac:chgData name="Thangavel, Prabhu" userId="3e579001-273a-496a-ad86-41a8219b525d" providerId="ADAL" clId="{7F9B52D9-E204-4767-8330-3E0D648CA997}" dt="2020-08-12T15:49:21.799" v="854" actId="14100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51:41.488" v="977" actId="20577"/>
          <ac:spMkLst>
            <pc:docMk/>
            <pc:sldMk cId="2335833026" sldId="294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6:10:04.644" v="1274" actId="2696"/>
        <pc:sldMkLst>
          <pc:docMk/>
          <pc:sldMk cId="0" sldId="295"/>
        </pc:sldMkLst>
      </pc:sldChg>
      <pc:sldChg chg="add del setBg">
        <pc:chgData name="Thangavel, Prabhu" userId="3e579001-273a-496a-ad86-41a8219b525d" providerId="ADAL" clId="{7F9B52D9-E204-4767-8330-3E0D648CA997}" dt="2020-08-12T15:48:33.631" v="761"/>
        <pc:sldMkLst>
          <pc:docMk/>
          <pc:sldMk cId="329562024" sldId="296"/>
        </pc:sldMkLst>
      </pc:sldChg>
      <pc:sldChg chg="addSp delSp modSp add setBg">
        <pc:chgData name="Thangavel, Prabhu" userId="3e579001-273a-496a-ad86-41a8219b525d" providerId="ADAL" clId="{7F9B52D9-E204-4767-8330-3E0D648CA997}" dt="2020-08-12T16:09:38.071" v="1273" actId="20577"/>
        <pc:sldMkLst>
          <pc:docMk/>
          <pc:sldMk cId="644929322" sldId="296"/>
        </pc:sldMkLst>
        <pc:spChg chg="add del">
          <ac:chgData name="Thangavel, Prabhu" userId="3e579001-273a-496a-ad86-41a8219b525d" providerId="ADAL" clId="{7F9B52D9-E204-4767-8330-3E0D648CA997}" dt="2020-08-12T16:02:09.065" v="1091"/>
          <ac:spMkLst>
            <pc:docMk/>
            <pc:sldMk cId="644929322" sldId="296"/>
            <ac:spMk id="2" creationId="{D34F8046-E557-4B86-B8A4-4BD0BF46F101}"/>
          </ac:spMkLst>
        </pc:spChg>
        <pc:spChg chg="add del">
          <ac:chgData name="Thangavel, Prabhu" userId="3e579001-273a-496a-ad86-41a8219b525d" providerId="ADAL" clId="{7F9B52D9-E204-4767-8330-3E0D648CA997}" dt="2020-08-12T16:02:20.432" v="1110"/>
          <ac:spMkLst>
            <pc:docMk/>
            <pc:sldMk cId="644929322" sldId="296"/>
            <ac:spMk id="3" creationId="{A45354C6-E49E-4FB2-93EB-3E75CB178E64}"/>
          </ac:spMkLst>
        </pc:spChg>
        <pc:spChg chg="add del">
          <ac:chgData name="Thangavel, Prabhu" userId="3e579001-273a-496a-ad86-41a8219b525d" providerId="ADAL" clId="{7F9B52D9-E204-4767-8330-3E0D648CA997}" dt="2020-08-12T16:08:33.365" v="1264"/>
          <ac:spMkLst>
            <pc:docMk/>
            <pc:sldMk cId="644929322" sldId="296"/>
            <ac:spMk id="4" creationId="{112D03E5-EB34-4AEC-9A4A-03861D392743}"/>
          </ac:spMkLst>
        </pc:spChg>
        <pc:spChg chg="mod">
          <ac:chgData name="Thangavel, Prabhu" userId="3e579001-273a-496a-ad86-41a8219b525d" providerId="ADAL" clId="{7F9B52D9-E204-4767-8330-3E0D648CA997}" dt="2020-08-12T16:01:03.259" v="1047" actId="20577"/>
          <ac:spMkLst>
            <pc:docMk/>
            <pc:sldMk cId="644929322" sldId="29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6:09:38.071" v="1273" actId="20577"/>
          <ac:spMkLst>
            <pc:docMk/>
            <pc:sldMk cId="644929322" sldId="296"/>
            <ac:spMk id="230" creationId="{00000000-0000-0000-0000-000000000000}"/>
          </ac:spMkLst>
        </pc:spChg>
      </pc:sldChg>
      <pc:sldChg chg="add del setBg">
        <pc:chgData name="Thangavel, Prabhu" userId="3e579001-273a-496a-ad86-41a8219b525d" providerId="ADAL" clId="{7F9B52D9-E204-4767-8330-3E0D648CA997}" dt="2020-08-12T15:47:59.431" v="757"/>
        <pc:sldMkLst>
          <pc:docMk/>
          <pc:sldMk cId="2807195251" sldId="296"/>
        </pc:sldMkLst>
      </pc:sldChg>
      <pc:sldChg chg="add del setBg">
        <pc:chgData name="Thangavel, Prabhu" userId="3e579001-273a-496a-ad86-41a8219b525d" providerId="ADAL" clId="{7F9B52D9-E204-4767-8330-3E0D648CA997}" dt="2020-08-12T15:48:18.889" v="759"/>
        <pc:sldMkLst>
          <pc:docMk/>
          <pc:sldMk cId="3573950914" sldId="296"/>
        </pc:sldMkLst>
      </pc:sldChg>
      <pc:sldChg chg="add del setBg">
        <pc:chgData name="Thangavel, Prabhu" userId="3e579001-273a-496a-ad86-41a8219b525d" providerId="ADAL" clId="{7F9B52D9-E204-4767-8330-3E0D648CA997}" dt="2020-08-12T16:00:24.208" v="999"/>
        <pc:sldMkLst>
          <pc:docMk/>
          <pc:sldMk cId="4112953813" sldId="296"/>
        </pc:sldMkLst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1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780788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you should structure your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Common best practises recommended by 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Naming conventions 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29770" y="186899"/>
            <a:ext cx="6093437" cy="3648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-IN" dirty="0"/>
            </a:br>
            <a:r>
              <a:rPr lang="en-IN" dirty="0"/>
              <a:t>How you should structure your code? </a:t>
            </a:r>
            <a:br>
              <a:rPr lang="en-IN" dirty="0"/>
            </a:b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8023041" cy="401403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Basic question arise when we start with Terraform is how should I structure my terraform configuration files?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have answer for this question, you need to understand couple of things.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What is the complexity of your project ?</a:t>
            </a:r>
          </a:p>
          <a:p>
            <a:pPr marL="285750" lvl="8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Number of related resources</a:t>
            </a:r>
          </a:p>
          <a:p>
            <a:pPr marL="285750" lvl="8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Number of Terraform providers</a:t>
            </a:r>
          </a:p>
          <a:p>
            <a:pPr lvl="2"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 often does your infrastructure change? </a:t>
            </a:r>
          </a:p>
          <a:p>
            <a:pPr marL="285750" lvl="2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From once a month/week/day?</a:t>
            </a:r>
          </a:p>
          <a:p>
            <a:pPr lvl="2"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 environments are grouped?</a:t>
            </a:r>
          </a:p>
          <a:p>
            <a:pPr marL="285750" lvl="2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By environment, region, project</a:t>
            </a:r>
          </a:p>
          <a:p>
            <a:pPr lvl="2"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2"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easy to decide your code structure </a:t>
            </a:r>
            <a:r>
              <a:rPr lang="en-US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you have answer for these questions.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best practices recommended by TF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84524" y="852928"/>
            <a:ext cx="8183496" cy="4152121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Putting all code in [main.tf] file is a good idea when you are getting started or writing an example code. </a:t>
            </a: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all other cases you will be better having several files split logically like this below.</a:t>
            </a:r>
          </a:p>
          <a:p>
            <a:pPr lvl="1"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- call modules, locals and data-sources to create all resources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variables.tf - contains declarations of variables used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outputs.tf - contains outputs from the resources created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terraform.tfvars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 contains your secret stuffs.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Naming Conventions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53788" y="814508"/>
            <a:ext cx="8214232" cy="422127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General conventions [optional]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Use _ (underscore) instead of - (dash) in all</a:t>
            </a:r>
          </a:p>
          <a:p>
            <a:pPr marL="285750" lvl="6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resource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 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Beware that actual cloud resources have many hidden restrictions in their naming conventions. Some cannot contain dashes hence it is better to follow best practices wherever possible.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Only use lowercase letters and numbers.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Do not repeat resource type in resource name (not partially, nor completely):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Good: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"public"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9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369</Words>
  <Application>Microsoft Macintosh PowerPoint</Application>
  <PresentationFormat>On-screen Show (16:9)</PresentationFormat>
  <Paragraphs>96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 How you should structure your code?  </vt:lpstr>
      <vt:lpstr>Common best practices recommended by TF</vt:lpstr>
      <vt:lpstr>Naming Conventions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4</cp:revision>
  <dcterms:modified xsi:type="dcterms:W3CDTF">2020-08-18T14:15:55Z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