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4"/>
  </p:sldMasterIdLst>
  <p:notesMasterIdLst>
    <p:notesMasterId r:id="rId11"/>
  </p:notesMasterIdLst>
  <p:sldIdLst>
    <p:sldId id="262" r:id="rId5"/>
    <p:sldId id="265" r:id="rId6"/>
    <p:sldId id="286" r:id="rId7"/>
    <p:sldId id="288" r:id="rId8"/>
    <p:sldId id="287" r:id="rId9"/>
    <p:sldId id="295" r:id="rId10"/>
  </p:sldIdLst>
  <p:sldSz cx="9144000" cy="5143500" type="screen16x9"/>
  <p:notesSz cx="6858000" cy="9144000"/>
  <p:embeddedFontLst>
    <p:embeddedFont>
      <p:font typeface="Fira Sans Light" panose="020B0403050000020004" pitchFamily="34" charset="0"/>
      <p:regular r:id="rId12"/>
      <p:bold r:id="rId13"/>
      <p:italic r:id="rId14"/>
      <p:boldItalic r:id="rId15"/>
    </p:embeddedFont>
    <p:embeddedFont>
      <p:font typeface="Fira Sans SemiBold" panose="020B0603050000020004" pitchFamily="3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F3277F-CCE0-40B4-83EC-3A54190BF722}" v="25" dt="2020-08-06T06:15:28.310"/>
    <p1510:client id="{3349B85E-7797-4F6A-9563-2D54322A2C68}" v="123" dt="2020-08-05T09:38:39.861"/>
  </p1510:revLst>
</p1510:revInfo>
</file>

<file path=ppt/tableStyles.xml><?xml version="1.0" encoding="utf-8"?>
<a:tblStyleLst xmlns:a="http://schemas.openxmlformats.org/drawingml/2006/main" def="{094934CF-CE69-47D2-92FA-E619299D4F4D}">
  <a:tblStyle styleId="{094934CF-CE69-47D2-92FA-E619299D4F4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5"/>
  </p:normalViewPr>
  <p:slideViewPr>
    <p:cSldViewPr snapToGrid="0">
      <p:cViewPr varScale="1">
        <p:scale>
          <a:sx n="143" d="100"/>
          <a:sy n="143" d="100"/>
        </p:scale>
        <p:origin x="76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font" Target="fonts/font5.fntdata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font" Target="fonts/font4.fntdata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font" Target="fonts/font8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font" Target="fonts/font3.fntdata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angavel, Prabhu" userId="3e579001-273a-496a-ad86-41a8219b525d" providerId="ADAL" clId="{3349B85E-7797-4F6A-9563-2D54322A2C68}"/>
    <pc:docChg chg="undo custSel addSld delSld modSld sldOrd">
      <pc:chgData name="Thangavel, Prabhu" userId="3e579001-273a-496a-ad86-41a8219b525d" providerId="ADAL" clId="{3349B85E-7797-4F6A-9563-2D54322A2C68}" dt="2020-08-05T09:52:38.259" v="2762" actId="14100"/>
      <pc:docMkLst>
        <pc:docMk/>
      </pc:docMkLst>
      <pc:sldChg chg="addSp delSp modSp del ord">
        <pc:chgData name="Thangavel, Prabhu" userId="3e579001-273a-496a-ad86-41a8219b525d" providerId="ADAL" clId="{3349B85E-7797-4F6A-9563-2D54322A2C68}" dt="2020-08-05T08:06:07.476" v="1081" actId="2696"/>
        <pc:sldMkLst>
          <pc:docMk/>
          <pc:sldMk cId="0" sldId="256"/>
        </pc:sldMkLst>
        <pc:spChg chg="mod">
          <ac:chgData name="Thangavel, Prabhu" userId="3e579001-273a-496a-ad86-41a8219b525d" providerId="ADAL" clId="{3349B85E-7797-4F6A-9563-2D54322A2C68}" dt="2020-08-05T07:37:09.899" v="170" actId="255"/>
          <ac:spMkLst>
            <pc:docMk/>
            <pc:sldMk cId="0" sldId="256"/>
            <ac:spMk id="90" creationId="{00000000-0000-0000-0000-000000000000}"/>
          </ac:spMkLst>
        </pc:spChg>
        <pc:picChg chg="add del mod">
          <ac:chgData name="Thangavel, Prabhu" userId="3e579001-273a-496a-ad86-41a8219b525d" providerId="ADAL" clId="{3349B85E-7797-4F6A-9563-2D54322A2C68}" dt="2020-08-05T07:34:12.507" v="132" actId="478"/>
          <ac:picMkLst>
            <pc:docMk/>
            <pc:sldMk cId="0" sldId="256"/>
            <ac:picMk id="2" creationId="{536AE2F9-6EBC-40D8-8A75-5F66B13DD0BE}"/>
          </ac:picMkLst>
        </pc:picChg>
        <pc:picChg chg="add mod">
          <ac:chgData name="Thangavel, Prabhu" userId="3e579001-273a-496a-ad86-41a8219b525d" providerId="ADAL" clId="{3349B85E-7797-4F6A-9563-2D54322A2C68}" dt="2020-08-05T07:38:28.166" v="173" actId="14100"/>
          <ac:picMkLst>
            <pc:docMk/>
            <pc:sldMk cId="0" sldId="256"/>
            <ac:picMk id="3" creationId="{689F75E6-0AD6-4593-97A3-70BF13905F7B}"/>
          </ac:picMkLst>
        </pc:picChg>
        <pc:picChg chg="del">
          <ac:chgData name="Thangavel, Prabhu" userId="3e579001-273a-496a-ad86-41a8219b525d" providerId="ADAL" clId="{3349B85E-7797-4F6A-9563-2D54322A2C68}" dt="2020-08-05T07:30:15.811" v="75" actId="478"/>
          <ac:picMkLst>
            <pc:docMk/>
            <pc:sldMk cId="0" sldId="256"/>
            <ac:picMk id="89" creationId="{00000000-0000-0000-0000-000000000000}"/>
          </ac:picMkLst>
        </pc:picChg>
      </pc:sldChg>
      <pc:sldChg chg="add del">
        <pc:chgData name="Thangavel, Prabhu" userId="3e579001-273a-496a-ad86-41a8219b525d" providerId="ADAL" clId="{3349B85E-7797-4F6A-9563-2D54322A2C68}" dt="2020-08-05T09:04:45.201" v="2626" actId="2696"/>
        <pc:sldMkLst>
          <pc:docMk/>
          <pc:sldMk cId="0" sldId="257"/>
        </pc:sldMkLst>
      </pc:sldChg>
      <pc:sldChg chg="add del">
        <pc:chgData name="Thangavel, Prabhu" userId="3e579001-273a-496a-ad86-41a8219b525d" providerId="ADAL" clId="{3349B85E-7797-4F6A-9563-2D54322A2C68}" dt="2020-08-05T09:04:45.642" v="2627" actId="2696"/>
        <pc:sldMkLst>
          <pc:docMk/>
          <pc:sldMk cId="0" sldId="259"/>
        </pc:sldMkLst>
      </pc:sldChg>
      <pc:sldChg chg="del">
        <pc:chgData name="Thangavel, Prabhu" userId="3e579001-273a-496a-ad86-41a8219b525d" providerId="ADAL" clId="{3349B85E-7797-4F6A-9563-2D54322A2C68}" dt="2020-08-05T09:04:46.115" v="2629" actId="2696"/>
        <pc:sldMkLst>
          <pc:docMk/>
          <pc:sldMk cId="0" sldId="260"/>
        </pc:sldMkLst>
      </pc:sldChg>
      <pc:sldChg chg="del">
        <pc:chgData name="Thangavel, Prabhu" userId="3e579001-273a-496a-ad86-41a8219b525d" providerId="ADAL" clId="{3349B85E-7797-4F6A-9563-2D54322A2C68}" dt="2020-08-05T09:04:46.559" v="2631" actId="2696"/>
        <pc:sldMkLst>
          <pc:docMk/>
          <pc:sldMk cId="0" sldId="261"/>
        </pc:sldMkLst>
      </pc:sldChg>
      <pc:sldChg chg="modSp">
        <pc:chgData name="Thangavel, Prabhu" userId="3e579001-273a-496a-ad86-41a8219b525d" providerId="ADAL" clId="{3349B85E-7797-4F6A-9563-2D54322A2C68}" dt="2020-08-05T09:52:18.403" v="2761" actId="1036"/>
        <pc:sldMkLst>
          <pc:docMk/>
          <pc:sldMk cId="0" sldId="262"/>
        </pc:sldMkLst>
        <pc:spChg chg="mod">
          <ac:chgData name="Thangavel, Prabhu" userId="3e579001-273a-496a-ad86-41a8219b525d" providerId="ADAL" clId="{3349B85E-7797-4F6A-9563-2D54322A2C68}" dt="2020-08-05T09:52:18.403" v="2761" actId="1036"/>
          <ac:spMkLst>
            <pc:docMk/>
            <pc:sldMk cId="0" sldId="262"/>
            <ac:spMk id="145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9:06:51.755" v="2738" actId="20577"/>
          <ac:spMkLst>
            <pc:docMk/>
            <pc:sldMk cId="0" sldId="262"/>
            <ac:spMk id="146" creationId="{00000000-0000-0000-0000-000000000000}"/>
          </ac:spMkLst>
        </pc:spChg>
      </pc:sldChg>
      <pc:sldChg chg="del">
        <pc:chgData name="Thangavel, Prabhu" userId="3e579001-273a-496a-ad86-41a8219b525d" providerId="ADAL" clId="{3349B85E-7797-4F6A-9563-2D54322A2C68}" dt="2020-08-05T09:04:47.123" v="2632" actId="2696"/>
        <pc:sldMkLst>
          <pc:docMk/>
          <pc:sldMk cId="0" sldId="263"/>
        </pc:sldMkLst>
      </pc:sldChg>
      <pc:sldChg chg="modSp ord setBg">
        <pc:chgData name="Thangavel, Prabhu" userId="3e579001-273a-496a-ad86-41a8219b525d" providerId="ADAL" clId="{3349B85E-7797-4F6A-9563-2D54322A2C68}" dt="2020-08-05T08:10:51.701" v="1204"/>
        <pc:sldMkLst>
          <pc:docMk/>
          <pc:sldMk cId="0" sldId="264"/>
        </pc:sldMkLst>
        <pc:spChg chg="mod">
          <ac:chgData name="Thangavel, Prabhu" userId="3e579001-273a-496a-ad86-41a8219b525d" providerId="ADAL" clId="{3349B85E-7797-4F6A-9563-2D54322A2C68}" dt="2020-08-05T07:40:14.811" v="212" actId="1076"/>
          <ac:spMkLst>
            <pc:docMk/>
            <pc:sldMk cId="0" sldId="264"/>
            <ac:spMk id="186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7:44:08.885" v="573" actId="20577"/>
          <ac:spMkLst>
            <pc:docMk/>
            <pc:sldMk cId="0" sldId="264"/>
            <ac:spMk id="187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08:22.401" v="1183" actId="14100"/>
          <ac:spMkLst>
            <pc:docMk/>
            <pc:sldMk cId="0" sldId="264"/>
            <ac:spMk id="188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07:36.861" v="1182" actId="20577"/>
          <ac:spMkLst>
            <pc:docMk/>
            <pc:sldMk cId="0" sldId="264"/>
            <ac:spMk id="189" creationId="{00000000-0000-0000-0000-000000000000}"/>
          </ac:spMkLst>
        </pc:spChg>
      </pc:sldChg>
      <pc:sldChg chg="modSp setBg">
        <pc:chgData name="Thangavel, Prabhu" userId="3e579001-273a-496a-ad86-41a8219b525d" providerId="ADAL" clId="{3349B85E-7797-4F6A-9563-2D54322A2C68}" dt="2020-08-05T08:18:15.506" v="1235"/>
        <pc:sldMkLst>
          <pc:docMk/>
          <pc:sldMk cId="0" sldId="265"/>
        </pc:sldMkLst>
        <pc:spChg chg="mod">
          <ac:chgData name="Thangavel, Prabhu" userId="3e579001-273a-496a-ad86-41a8219b525d" providerId="ADAL" clId="{3349B85E-7797-4F6A-9563-2D54322A2C68}" dt="2020-08-05T07:29:29.191" v="73" actId="1076"/>
          <ac:spMkLst>
            <pc:docMk/>
            <pc:sldMk cId="0" sldId="265"/>
            <ac:spMk id="204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7:29:36.654" v="74" actId="14100"/>
          <ac:spMkLst>
            <pc:docMk/>
            <pc:sldMk cId="0" sldId="265"/>
            <ac:spMk id="205" creationId="{00000000-0000-0000-0000-000000000000}"/>
          </ac:spMkLst>
        </pc:spChg>
      </pc:sldChg>
      <pc:sldChg chg="addSp delSp modSp ord setBg">
        <pc:chgData name="Thangavel, Prabhu" userId="3e579001-273a-496a-ad86-41a8219b525d" providerId="ADAL" clId="{3349B85E-7797-4F6A-9563-2D54322A2C68}" dt="2020-08-05T08:59:54.540" v="2591"/>
        <pc:sldMkLst>
          <pc:docMk/>
          <pc:sldMk cId="0" sldId="266"/>
        </pc:sldMkLst>
        <pc:spChg chg="mod">
          <ac:chgData name="Thangavel, Prabhu" userId="3e579001-273a-496a-ad86-41a8219b525d" providerId="ADAL" clId="{3349B85E-7797-4F6A-9563-2D54322A2C68}" dt="2020-08-05T08:56:08.509" v="2565" actId="20577"/>
          <ac:spMkLst>
            <pc:docMk/>
            <pc:sldMk cId="0" sldId="266"/>
            <ac:spMk id="212" creationId="{00000000-0000-0000-0000-000000000000}"/>
          </ac:spMkLst>
        </pc:spChg>
        <pc:picChg chg="add del">
          <ac:chgData name="Thangavel, Prabhu" userId="3e579001-273a-496a-ad86-41a8219b525d" providerId="ADAL" clId="{3349B85E-7797-4F6A-9563-2D54322A2C68}" dt="2020-08-05T08:57:40.283" v="2567"/>
          <ac:picMkLst>
            <pc:docMk/>
            <pc:sldMk cId="0" sldId="266"/>
            <ac:picMk id="2" creationId="{2BB1D5FD-A034-43A8-94B3-753A00FFD49C}"/>
          </ac:picMkLst>
        </pc:picChg>
        <pc:picChg chg="add mod">
          <ac:chgData name="Thangavel, Prabhu" userId="3e579001-273a-496a-ad86-41a8219b525d" providerId="ADAL" clId="{3349B85E-7797-4F6A-9563-2D54322A2C68}" dt="2020-08-05T08:59:28.913" v="2590" actId="14100"/>
          <ac:picMkLst>
            <pc:docMk/>
            <pc:sldMk cId="0" sldId="266"/>
            <ac:picMk id="4" creationId="{4ECF726E-E7F5-4F09-AF36-4BF66F3B5730}"/>
          </ac:picMkLst>
        </pc:picChg>
      </pc:sldChg>
      <pc:sldChg chg="del">
        <pc:chgData name="Thangavel, Prabhu" userId="3e579001-273a-496a-ad86-41a8219b525d" providerId="ADAL" clId="{3349B85E-7797-4F6A-9563-2D54322A2C68}" dt="2020-08-05T09:04:47.697" v="2634" actId="2696"/>
        <pc:sldMkLst>
          <pc:docMk/>
          <pc:sldMk cId="0" sldId="269"/>
        </pc:sldMkLst>
      </pc:sldChg>
      <pc:sldChg chg="del">
        <pc:chgData name="Thangavel, Prabhu" userId="3e579001-273a-496a-ad86-41a8219b525d" providerId="ADAL" clId="{3349B85E-7797-4F6A-9563-2D54322A2C68}" dt="2020-08-05T09:04:48.286" v="2635" actId="2696"/>
        <pc:sldMkLst>
          <pc:docMk/>
          <pc:sldMk cId="0" sldId="270"/>
        </pc:sldMkLst>
      </pc:sldChg>
      <pc:sldChg chg="del">
        <pc:chgData name="Thangavel, Prabhu" userId="3e579001-273a-496a-ad86-41a8219b525d" providerId="ADAL" clId="{3349B85E-7797-4F6A-9563-2D54322A2C68}" dt="2020-08-05T09:04:48.854" v="2636" actId="2696"/>
        <pc:sldMkLst>
          <pc:docMk/>
          <pc:sldMk cId="0" sldId="271"/>
        </pc:sldMkLst>
      </pc:sldChg>
      <pc:sldChg chg="addSp delSp modSp del">
        <pc:chgData name="Thangavel, Prabhu" userId="3e579001-273a-496a-ad86-41a8219b525d" providerId="ADAL" clId="{3349B85E-7797-4F6A-9563-2D54322A2C68}" dt="2020-08-05T09:04:49.338" v="2637" actId="2696"/>
        <pc:sldMkLst>
          <pc:docMk/>
          <pc:sldMk cId="0" sldId="272"/>
        </pc:sldMkLst>
        <pc:spChg chg="add del">
          <ac:chgData name="Thangavel, Prabhu" userId="3e579001-273a-496a-ad86-41a8219b525d" providerId="ADAL" clId="{3349B85E-7797-4F6A-9563-2D54322A2C68}" dt="2020-08-05T07:39:02.841" v="175"/>
          <ac:spMkLst>
            <pc:docMk/>
            <pc:sldMk cId="0" sldId="272"/>
            <ac:spMk id="2" creationId="{C4056306-4A14-46F2-95DB-984DD7180016}"/>
          </ac:spMkLst>
        </pc:spChg>
        <pc:spChg chg="mod">
          <ac:chgData name="Thangavel, Prabhu" userId="3e579001-273a-496a-ad86-41a8219b525d" providerId="ADAL" clId="{3349B85E-7797-4F6A-9563-2D54322A2C68}" dt="2020-08-05T07:39:15.471" v="178" actId="1076"/>
          <ac:spMkLst>
            <pc:docMk/>
            <pc:sldMk cId="0" sldId="272"/>
            <ac:spMk id="21" creationId="{9583779C-6B06-4FC1-982F-893F7D15AB9E}"/>
          </ac:spMkLst>
        </pc:spChg>
        <pc:grpChg chg="add del mod">
          <ac:chgData name="Thangavel, Prabhu" userId="3e579001-273a-496a-ad86-41a8219b525d" providerId="ADAL" clId="{3349B85E-7797-4F6A-9563-2D54322A2C68}" dt="2020-08-05T07:39:15.991" v="179"/>
          <ac:grpSpMkLst>
            <pc:docMk/>
            <pc:sldMk cId="0" sldId="272"/>
            <ac:grpSpMk id="20" creationId="{666AAB94-205A-434C-AF83-450FC267AE19}"/>
          </ac:grpSpMkLst>
        </pc:grpChg>
      </pc:sldChg>
      <pc:sldChg chg="modSp">
        <pc:chgData name="Thangavel, Prabhu" userId="3e579001-273a-496a-ad86-41a8219b525d" providerId="ADAL" clId="{3349B85E-7797-4F6A-9563-2D54322A2C68}" dt="2020-08-05T09:52:38.259" v="2762" actId="14100"/>
        <pc:sldMkLst>
          <pc:docMk/>
          <pc:sldMk cId="0" sldId="273"/>
        </pc:sldMkLst>
        <pc:spChg chg="mod">
          <ac:chgData name="Thangavel, Prabhu" userId="3e579001-273a-496a-ad86-41a8219b525d" providerId="ADAL" clId="{3349B85E-7797-4F6A-9563-2D54322A2C68}" dt="2020-08-05T09:52:38.259" v="2762" actId="14100"/>
          <ac:spMkLst>
            <pc:docMk/>
            <pc:sldMk cId="0" sldId="273"/>
            <ac:spMk id="331" creationId="{00000000-0000-0000-0000-000000000000}"/>
          </ac:spMkLst>
        </pc:spChg>
      </pc:sldChg>
      <pc:sldChg chg="del">
        <pc:chgData name="Thangavel, Prabhu" userId="3e579001-273a-496a-ad86-41a8219b525d" providerId="ADAL" clId="{3349B85E-7797-4F6A-9563-2D54322A2C68}" dt="2020-08-05T09:04:49.900" v="2638" actId="2696"/>
        <pc:sldMkLst>
          <pc:docMk/>
          <pc:sldMk cId="0" sldId="274"/>
        </pc:sldMkLst>
      </pc:sldChg>
      <pc:sldChg chg="del">
        <pc:chgData name="Thangavel, Prabhu" userId="3e579001-273a-496a-ad86-41a8219b525d" providerId="ADAL" clId="{3349B85E-7797-4F6A-9563-2D54322A2C68}" dt="2020-08-05T09:04:50.488" v="2640" actId="2696"/>
        <pc:sldMkLst>
          <pc:docMk/>
          <pc:sldMk cId="0" sldId="275"/>
        </pc:sldMkLst>
      </pc:sldChg>
      <pc:sldChg chg="del">
        <pc:chgData name="Thangavel, Prabhu" userId="3e579001-273a-496a-ad86-41a8219b525d" providerId="ADAL" clId="{3349B85E-7797-4F6A-9563-2D54322A2C68}" dt="2020-08-05T09:04:51.206" v="2641" actId="2696"/>
        <pc:sldMkLst>
          <pc:docMk/>
          <pc:sldMk cId="0" sldId="276"/>
        </pc:sldMkLst>
      </pc:sldChg>
      <pc:sldChg chg="delSp modSp ord">
        <pc:chgData name="Thangavel, Prabhu" userId="3e579001-273a-496a-ad86-41a8219b525d" providerId="ADAL" clId="{3349B85E-7797-4F6A-9563-2D54322A2C68}" dt="2020-08-05T08:55:07.909" v="2508" actId="20577"/>
        <pc:sldMkLst>
          <pc:docMk/>
          <pc:sldMk cId="0" sldId="277"/>
        </pc:sldMkLst>
        <pc:spChg chg="del mod">
          <ac:chgData name="Thangavel, Prabhu" userId="3e579001-273a-496a-ad86-41a8219b525d" providerId="ADAL" clId="{3349B85E-7797-4F6A-9563-2D54322A2C68}" dt="2020-08-05T08:26:21.695" v="1286" actId="478"/>
          <ac:spMkLst>
            <pc:docMk/>
            <pc:sldMk cId="0" sldId="277"/>
            <ac:spMk id="384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27:23.129" v="1327" actId="14100"/>
          <ac:spMkLst>
            <pc:docMk/>
            <pc:sldMk cId="0" sldId="277"/>
            <ac:spMk id="391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55:07.909" v="2508" actId="20577"/>
          <ac:spMkLst>
            <pc:docMk/>
            <pc:sldMk cId="0" sldId="277"/>
            <ac:spMk id="392" creationId="{00000000-0000-0000-0000-000000000000}"/>
          </ac:spMkLst>
        </pc:spChg>
        <pc:grpChg chg="del">
          <ac:chgData name="Thangavel, Prabhu" userId="3e579001-273a-496a-ad86-41a8219b525d" providerId="ADAL" clId="{3349B85E-7797-4F6A-9563-2D54322A2C68}" dt="2020-08-05T08:26:07.872" v="1260" actId="478"/>
          <ac:grpSpMkLst>
            <pc:docMk/>
            <pc:sldMk cId="0" sldId="277"/>
            <ac:grpSpMk id="386" creationId="{00000000-0000-0000-0000-000000000000}"/>
          </ac:grpSpMkLst>
        </pc:grpChg>
      </pc:sldChg>
      <pc:sldChg chg="setBg">
        <pc:chgData name="Thangavel, Prabhu" userId="3e579001-273a-496a-ad86-41a8219b525d" providerId="ADAL" clId="{3349B85E-7797-4F6A-9563-2D54322A2C68}" dt="2020-08-05T08:17:16.610" v="1227"/>
        <pc:sldMkLst>
          <pc:docMk/>
          <pc:sldMk cId="0" sldId="278"/>
        </pc:sldMkLst>
      </pc:sldChg>
      <pc:sldChg chg="del">
        <pc:chgData name="Thangavel, Prabhu" userId="3e579001-273a-496a-ad86-41a8219b525d" providerId="ADAL" clId="{3349B85E-7797-4F6A-9563-2D54322A2C68}" dt="2020-08-05T09:04:51.797" v="2642" actId="2696"/>
        <pc:sldMkLst>
          <pc:docMk/>
          <pc:sldMk cId="0" sldId="279"/>
        </pc:sldMkLst>
      </pc:sldChg>
      <pc:sldChg chg="del">
        <pc:chgData name="Thangavel, Prabhu" userId="3e579001-273a-496a-ad86-41a8219b525d" providerId="ADAL" clId="{3349B85E-7797-4F6A-9563-2D54322A2C68}" dt="2020-08-05T09:04:52.428" v="2643" actId="2696"/>
        <pc:sldMkLst>
          <pc:docMk/>
          <pc:sldMk cId="0" sldId="280"/>
        </pc:sldMkLst>
      </pc:sldChg>
      <pc:sldChg chg="del">
        <pc:chgData name="Thangavel, Prabhu" userId="3e579001-273a-496a-ad86-41a8219b525d" providerId="ADAL" clId="{3349B85E-7797-4F6A-9563-2D54322A2C68}" dt="2020-08-05T09:04:53.086" v="2644" actId="2696"/>
        <pc:sldMkLst>
          <pc:docMk/>
          <pc:sldMk cId="0" sldId="281"/>
        </pc:sldMkLst>
      </pc:sldChg>
      <pc:sldChg chg="del">
        <pc:chgData name="Thangavel, Prabhu" userId="3e579001-273a-496a-ad86-41a8219b525d" providerId="ADAL" clId="{3349B85E-7797-4F6A-9563-2D54322A2C68}" dt="2020-08-05T09:04:53.613" v="2645" actId="2696"/>
        <pc:sldMkLst>
          <pc:docMk/>
          <pc:sldMk cId="0" sldId="282"/>
        </pc:sldMkLst>
      </pc:sldChg>
      <pc:sldChg chg="del">
        <pc:chgData name="Thangavel, Prabhu" userId="3e579001-273a-496a-ad86-41a8219b525d" providerId="ADAL" clId="{3349B85E-7797-4F6A-9563-2D54322A2C68}" dt="2020-08-05T09:04:54.165" v="2646" actId="2696"/>
        <pc:sldMkLst>
          <pc:docMk/>
          <pc:sldMk cId="0" sldId="283"/>
        </pc:sldMkLst>
      </pc:sldChg>
      <pc:sldChg chg="del">
        <pc:chgData name="Thangavel, Prabhu" userId="3e579001-273a-496a-ad86-41a8219b525d" providerId="ADAL" clId="{3349B85E-7797-4F6A-9563-2D54322A2C68}" dt="2020-08-05T09:04:55.282" v="2647" actId="2696"/>
        <pc:sldMkLst>
          <pc:docMk/>
          <pc:sldMk cId="0" sldId="284"/>
        </pc:sldMkLst>
      </pc:sldChg>
      <pc:sldChg chg="modSp add">
        <pc:chgData name="Thangavel, Prabhu" userId="3e579001-273a-496a-ad86-41a8219b525d" providerId="ADAL" clId="{3349B85E-7797-4F6A-9563-2D54322A2C68}" dt="2020-08-05T09:06:25.616" v="2702" actId="20577"/>
        <pc:sldMkLst>
          <pc:docMk/>
          <pc:sldMk cId="661667781" sldId="285"/>
        </pc:sldMkLst>
        <pc:spChg chg="mod">
          <ac:chgData name="Thangavel, Prabhu" userId="3e579001-273a-496a-ad86-41a8219b525d" providerId="ADAL" clId="{3349B85E-7797-4F6A-9563-2D54322A2C68}" dt="2020-08-05T09:06:25.616" v="2702" actId="20577"/>
          <ac:spMkLst>
            <pc:docMk/>
            <pc:sldMk cId="661667781" sldId="285"/>
            <ac:spMk id="391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49:03.609" v="2440" actId="20577"/>
          <ac:spMkLst>
            <pc:docMk/>
            <pc:sldMk cId="661667781" sldId="285"/>
            <ac:spMk id="392" creationId="{00000000-0000-0000-0000-000000000000}"/>
          </ac:spMkLst>
        </pc:spChg>
      </pc:sldChg>
      <pc:sldMasterChg chg="addSldLayout delSldLayout">
        <pc:chgData name="Thangavel, Prabhu" userId="3e579001-273a-496a-ad86-41a8219b525d" providerId="ADAL" clId="{3349B85E-7797-4F6A-9563-2D54322A2C68}" dt="2020-08-05T09:04:49.901" v="2639" actId="2696"/>
        <pc:sldMasterMkLst>
          <pc:docMk/>
          <pc:sldMasterMk cId="0" sldId="2147483659"/>
        </pc:sldMasterMkLst>
        <pc:sldLayoutChg chg="del">
          <pc:chgData name="Thangavel, Prabhu" userId="3e579001-273a-496a-ad86-41a8219b525d" providerId="ADAL" clId="{3349B85E-7797-4F6A-9563-2D54322A2C68}" dt="2020-08-05T08:06:07.478" v="1082" actId="2696"/>
          <pc:sldLayoutMkLst>
            <pc:docMk/>
            <pc:sldMasterMk cId="0" sldId="2147483659"/>
            <pc:sldLayoutMk cId="0" sldId="2147483648"/>
          </pc:sldLayoutMkLst>
        </pc:sldLayoutChg>
        <pc:sldLayoutChg chg="add del">
          <pc:chgData name="Thangavel, Prabhu" userId="3e579001-273a-496a-ad86-41a8219b525d" providerId="ADAL" clId="{3349B85E-7797-4F6A-9563-2D54322A2C68}" dt="2020-08-05T09:04:45.643" v="2628" actId="2696"/>
          <pc:sldLayoutMkLst>
            <pc:docMk/>
            <pc:sldMasterMk cId="0" sldId="2147483659"/>
            <pc:sldLayoutMk cId="0" sldId="2147483649"/>
          </pc:sldLayoutMkLst>
        </pc:sldLayoutChg>
        <pc:sldLayoutChg chg="del">
          <pc:chgData name="Thangavel, Prabhu" userId="3e579001-273a-496a-ad86-41a8219b525d" providerId="ADAL" clId="{3349B85E-7797-4F6A-9563-2D54322A2C68}" dt="2020-08-05T09:04:46.116" v="2630" actId="2696"/>
          <pc:sldLayoutMkLst>
            <pc:docMk/>
            <pc:sldMasterMk cId="0" sldId="2147483659"/>
            <pc:sldLayoutMk cId="0" sldId="2147483650"/>
          </pc:sldLayoutMkLst>
        </pc:sldLayoutChg>
        <pc:sldLayoutChg chg="del">
          <pc:chgData name="Thangavel, Prabhu" userId="3e579001-273a-496a-ad86-41a8219b525d" providerId="ADAL" clId="{3349B85E-7797-4F6A-9563-2D54322A2C68}" dt="2020-08-05T09:04:47.124" v="2633" actId="2696"/>
          <pc:sldLayoutMkLst>
            <pc:docMk/>
            <pc:sldMasterMk cId="0" sldId="2147483659"/>
            <pc:sldLayoutMk cId="0" sldId="2147483652"/>
          </pc:sldLayoutMkLst>
        </pc:sldLayoutChg>
        <pc:sldLayoutChg chg="del">
          <pc:chgData name="Thangavel, Prabhu" userId="3e579001-273a-496a-ad86-41a8219b525d" providerId="ADAL" clId="{3349B85E-7797-4F6A-9563-2D54322A2C68}" dt="2020-08-05T09:04:49.901" v="2639" actId="2696"/>
          <pc:sldLayoutMkLst>
            <pc:docMk/>
            <pc:sldMasterMk cId="0" sldId="2147483659"/>
            <pc:sldLayoutMk cId="0" sldId="2147483656"/>
          </pc:sldLayoutMkLst>
        </pc:sldLayoutChg>
      </pc:sldMasterChg>
    </pc:docChg>
  </pc:docChgLst>
  <pc:docChgLst>
    <pc:chgData name="Thangavel, Prabhu" userId="3e579001-273a-496a-ad86-41a8219b525d" providerId="ADAL" clId="{720D86FD-0B44-4496-934B-FD7A939378F6}"/>
    <pc:docChg chg="undo custSel modSld sldOrd">
      <pc:chgData name="Thangavel, Prabhu" userId="3e579001-273a-496a-ad86-41a8219b525d" providerId="ADAL" clId="{720D86FD-0B44-4496-934B-FD7A939378F6}" dt="2020-08-05T07:23:04.981" v="5128" actId="14100"/>
      <pc:docMkLst>
        <pc:docMk/>
      </pc:docMkLst>
      <pc:sldChg chg="modSp">
        <pc:chgData name="Thangavel, Prabhu" userId="3e579001-273a-496a-ad86-41a8219b525d" providerId="ADAL" clId="{720D86FD-0B44-4496-934B-FD7A939378F6}" dt="2020-08-05T07:19:03.274" v="4960" actId="20577"/>
        <pc:sldMkLst>
          <pc:docMk/>
          <pc:sldMk cId="0" sldId="258"/>
        </pc:sldMkLst>
        <pc:spChg chg="mod">
          <ac:chgData name="Thangavel, Prabhu" userId="3e579001-273a-496a-ad86-41a8219b525d" providerId="ADAL" clId="{720D86FD-0B44-4496-934B-FD7A939378F6}" dt="2020-08-05T07:19:03.274" v="4960" actId="20577"/>
          <ac:spMkLst>
            <pc:docMk/>
            <pc:sldMk cId="0" sldId="258"/>
            <ac:spMk id="111" creationId="{00000000-0000-0000-0000-000000000000}"/>
          </ac:spMkLst>
        </pc:spChg>
      </pc:sldChg>
      <pc:sldChg chg="modSp ord">
        <pc:chgData name="Thangavel, Prabhu" userId="3e579001-273a-496a-ad86-41a8219b525d" providerId="ADAL" clId="{720D86FD-0B44-4496-934B-FD7A939378F6}" dt="2020-08-05T07:23:04.981" v="5128" actId="14100"/>
        <pc:sldMkLst>
          <pc:docMk/>
          <pc:sldMk cId="0" sldId="262"/>
        </pc:sldMkLst>
        <pc:spChg chg="mod">
          <ac:chgData name="Thangavel, Prabhu" userId="3e579001-273a-496a-ad86-41a8219b525d" providerId="ADAL" clId="{720D86FD-0B44-4496-934B-FD7A939378F6}" dt="2020-08-05T07:22:55.449" v="5126" actId="1076"/>
          <ac:spMkLst>
            <pc:docMk/>
            <pc:sldMk cId="0" sldId="262"/>
            <ac:spMk id="145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7:23:04.981" v="5128" actId="14100"/>
          <ac:spMkLst>
            <pc:docMk/>
            <pc:sldMk cId="0" sldId="262"/>
            <ac:spMk id="146" creationId="{00000000-0000-0000-0000-000000000000}"/>
          </ac:spMkLst>
        </pc:spChg>
      </pc:sldChg>
      <pc:sldChg chg="modSp ord setBg">
        <pc:chgData name="Thangavel, Prabhu" userId="3e579001-273a-496a-ad86-41a8219b525d" providerId="ADAL" clId="{720D86FD-0B44-4496-934B-FD7A939378F6}" dt="2020-08-05T05:27:33.881" v="468" actId="20577"/>
        <pc:sldMkLst>
          <pc:docMk/>
          <pc:sldMk cId="0" sldId="265"/>
        </pc:sldMkLst>
        <pc:spChg chg="mod">
          <ac:chgData name="Thangavel, Prabhu" userId="3e579001-273a-496a-ad86-41a8219b525d" providerId="ADAL" clId="{720D86FD-0B44-4496-934B-FD7A939378F6}" dt="2020-08-05T05:24:58.673" v="299" actId="1076"/>
          <ac:spMkLst>
            <pc:docMk/>
            <pc:sldMk cId="0" sldId="265"/>
            <ac:spMk id="204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5:27:33.881" v="468" actId="20577"/>
          <ac:spMkLst>
            <pc:docMk/>
            <pc:sldMk cId="0" sldId="265"/>
            <ac:spMk id="205" creationId="{00000000-0000-0000-0000-000000000000}"/>
          </ac:spMkLst>
        </pc:spChg>
        <pc:picChg chg="mod">
          <ac:chgData name="Thangavel, Prabhu" userId="3e579001-273a-496a-ad86-41a8219b525d" providerId="ADAL" clId="{720D86FD-0B44-4496-934B-FD7A939378F6}" dt="2020-08-05T05:22:34.305" v="57" actId="1076"/>
          <ac:picMkLst>
            <pc:docMk/>
            <pc:sldMk cId="0" sldId="265"/>
            <ac:picMk id="207" creationId="{00000000-0000-0000-0000-000000000000}"/>
          </ac:picMkLst>
        </pc:picChg>
      </pc:sldChg>
      <pc:sldChg chg="addSp delSp modSp ord">
        <pc:chgData name="Thangavel, Prabhu" userId="3e579001-273a-496a-ad86-41a8219b525d" providerId="ADAL" clId="{720D86FD-0B44-4496-934B-FD7A939378F6}" dt="2020-08-05T07:19:38.233" v="4977" actId="20577"/>
        <pc:sldMkLst>
          <pc:docMk/>
          <pc:sldMk cId="0" sldId="267"/>
        </pc:sldMkLst>
        <pc:spChg chg="mod">
          <ac:chgData name="Thangavel, Prabhu" userId="3e579001-273a-496a-ad86-41a8219b525d" providerId="ADAL" clId="{720D86FD-0B44-4496-934B-FD7A939378F6}" dt="2020-08-05T07:19:38.233" v="4977" actId="20577"/>
          <ac:spMkLst>
            <pc:docMk/>
            <pc:sldMk cId="0" sldId="267"/>
            <ac:spMk id="221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7:17:45.401" v="4927" actId="14100"/>
          <ac:spMkLst>
            <pc:docMk/>
            <pc:sldMk cId="0" sldId="267"/>
            <ac:spMk id="230" creationId="{00000000-0000-0000-0000-000000000000}"/>
          </ac:spMkLst>
        </pc:spChg>
        <pc:spChg chg="del">
          <ac:chgData name="Thangavel, Prabhu" userId="3e579001-273a-496a-ad86-41a8219b525d" providerId="ADAL" clId="{720D86FD-0B44-4496-934B-FD7A939378F6}" dt="2020-08-05T07:00:59.484" v="4143" actId="478"/>
          <ac:spMkLst>
            <pc:docMk/>
            <pc:sldMk cId="0" sldId="267"/>
            <ac:spMk id="231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7:17:36.700" v="4926" actId="14100"/>
          <ac:spMkLst>
            <pc:docMk/>
            <pc:sldMk cId="0" sldId="267"/>
            <ac:spMk id="233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7:17:59.532" v="4929" actId="14100"/>
          <ac:spMkLst>
            <pc:docMk/>
            <pc:sldMk cId="0" sldId="267"/>
            <ac:spMk id="235" creationId="{00000000-0000-0000-0000-000000000000}"/>
          </ac:spMkLst>
        </pc:spChg>
        <pc:spChg chg="del mod">
          <ac:chgData name="Thangavel, Prabhu" userId="3e579001-273a-496a-ad86-41a8219b525d" providerId="ADAL" clId="{720D86FD-0B44-4496-934B-FD7A939378F6}" dt="2020-08-05T07:14:46.828" v="4895" actId="478"/>
          <ac:spMkLst>
            <pc:docMk/>
            <pc:sldMk cId="0" sldId="267"/>
            <ac:spMk id="237" creationId="{00000000-0000-0000-0000-000000000000}"/>
          </ac:spMkLst>
        </pc:spChg>
        <pc:spChg chg="del">
          <ac:chgData name="Thangavel, Prabhu" userId="3e579001-273a-496a-ad86-41a8219b525d" providerId="ADAL" clId="{720D86FD-0B44-4496-934B-FD7A939378F6}" dt="2020-08-05T07:01:05.405" v="4146" actId="478"/>
          <ac:spMkLst>
            <pc:docMk/>
            <pc:sldMk cId="0" sldId="267"/>
            <ac:spMk id="239" creationId="{00000000-0000-0000-0000-000000000000}"/>
          </ac:spMkLst>
        </pc:spChg>
        <pc:spChg chg="del">
          <ac:chgData name="Thangavel, Prabhu" userId="3e579001-273a-496a-ad86-41a8219b525d" providerId="ADAL" clId="{720D86FD-0B44-4496-934B-FD7A939378F6}" dt="2020-08-05T07:01:03.641" v="4145" actId="478"/>
          <ac:spMkLst>
            <pc:docMk/>
            <pc:sldMk cId="0" sldId="267"/>
            <ac:spMk id="241" creationId="{00000000-0000-0000-0000-000000000000}"/>
          </ac:spMkLst>
        </pc:spChg>
        <pc:cxnChg chg="add del mod">
          <ac:chgData name="Thangavel, Prabhu" userId="3e579001-273a-496a-ad86-41a8219b525d" providerId="ADAL" clId="{720D86FD-0B44-4496-934B-FD7A939378F6}" dt="2020-08-05T07:14:58.535" v="4903" actId="478"/>
          <ac:cxnSpMkLst>
            <pc:docMk/>
            <pc:sldMk cId="0" sldId="267"/>
            <ac:cxnSpMk id="34" creationId="{249C8FA8-5F75-4476-9565-8B798AA340EE}"/>
          </ac:cxnSpMkLst>
        </pc:cxnChg>
        <pc:cxnChg chg="del mod">
          <ac:chgData name="Thangavel, Prabhu" userId="3e579001-273a-496a-ad86-41a8219b525d" providerId="ADAL" clId="{720D86FD-0B44-4496-934B-FD7A939378F6}" dt="2020-08-05T07:00:17.011" v="4132" actId="478"/>
          <ac:cxnSpMkLst>
            <pc:docMk/>
            <pc:sldMk cId="0" sldId="267"/>
            <ac:cxnSpMk id="229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15:40.986" v="4910" actId="478"/>
          <ac:cxnSpMkLst>
            <pc:docMk/>
            <pc:sldMk cId="0" sldId="267"/>
            <ac:cxnSpMk id="232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15:43.243" v="4911" actId="478"/>
          <ac:cxnSpMkLst>
            <pc:docMk/>
            <pc:sldMk cId="0" sldId="267"/>
            <ac:cxnSpMk id="234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00:25.888" v="4135" actId="478"/>
          <ac:cxnSpMkLst>
            <pc:docMk/>
            <pc:sldMk cId="0" sldId="267"/>
            <ac:cxnSpMk id="236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03:56.962" v="4191" actId="478"/>
          <ac:cxnSpMkLst>
            <pc:docMk/>
            <pc:sldMk cId="0" sldId="267"/>
            <ac:cxnSpMk id="238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01:01.743" v="4144" actId="478"/>
          <ac:cxnSpMkLst>
            <pc:docMk/>
            <pc:sldMk cId="0" sldId="267"/>
            <ac:cxnSpMk id="240" creationId="{00000000-0000-0000-0000-000000000000}"/>
          </ac:cxnSpMkLst>
        </pc:cxnChg>
      </pc:sldChg>
      <pc:sldChg chg="modSp ord">
        <pc:chgData name="Thangavel, Prabhu" userId="3e579001-273a-496a-ad86-41a8219b525d" providerId="ADAL" clId="{720D86FD-0B44-4496-934B-FD7A939378F6}" dt="2020-08-05T06:40:34.628" v="4128" actId="20577"/>
        <pc:sldMkLst>
          <pc:docMk/>
          <pc:sldMk cId="0" sldId="268"/>
        </pc:sldMkLst>
        <pc:spChg chg="mod">
          <ac:chgData name="Thangavel, Prabhu" userId="3e579001-273a-496a-ad86-41a8219b525d" providerId="ADAL" clId="{720D86FD-0B44-4496-934B-FD7A939378F6}" dt="2020-08-05T06:14:01.122" v="2159" actId="20577"/>
          <ac:spMkLst>
            <pc:docMk/>
            <pc:sldMk cId="0" sldId="268"/>
            <ac:spMk id="246" creationId="{00000000-0000-0000-0000-000000000000}"/>
          </ac:spMkLst>
        </pc:spChg>
        <pc:graphicFrameChg chg="mod modGraphic">
          <ac:chgData name="Thangavel, Prabhu" userId="3e579001-273a-496a-ad86-41a8219b525d" providerId="ADAL" clId="{720D86FD-0B44-4496-934B-FD7A939378F6}" dt="2020-08-05T06:40:34.628" v="4128" actId="20577"/>
          <ac:graphicFrameMkLst>
            <pc:docMk/>
            <pc:sldMk cId="0" sldId="268"/>
            <ac:graphicFrameMk id="247" creationId="{00000000-0000-0000-0000-000000000000}"/>
          </ac:graphicFrameMkLst>
        </pc:graphicFrameChg>
      </pc:sldChg>
      <pc:sldChg chg="addSp delSp modSp ord">
        <pc:chgData name="Thangavel, Prabhu" userId="3e579001-273a-496a-ad86-41a8219b525d" providerId="ADAL" clId="{720D86FD-0B44-4496-934B-FD7A939378F6}" dt="2020-08-05T06:06:55.699" v="2009" actId="1076"/>
        <pc:sldMkLst>
          <pc:docMk/>
          <pc:sldMk cId="0" sldId="273"/>
        </pc:sldMkLst>
        <pc:spChg chg="add del mod">
          <ac:chgData name="Thangavel, Prabhu" userId="3e579001-273a-496a-ad86-41a8219b525d" providerId="ADAL" clId="{720D86FD-0B44-4496-934B-FD7A939378F6}" dt="2020-08-05T05:47:03.956" v="1065"/>
          <ac:spMkLst>
            <pc:docMk/>
            <pc:sldMk cId="0" sldId="273"/>
            <ac:spMk id="2" creationId="{2B405394-1162-4AFA-9254-1A120B851842}"/>
          </ac:spMkLst>
        </pc:spChg>
        <pc:spChg chg="add del mod">
          <ac:chgData name="Thangavel, Prabhu" userId="3e579001-273a-496a-ad86-41a8219b525d" providerId="ADAL" clId="{720D86FD-0B44-4496-934B-FD7A939378F6}" dt="2020-08-05T05:47:03.468" v="1064"/>
          <ac:spMkLst>
            <pc:docMk/>
            <pc:sldMk cId="0" sldId="273"/>
            <ac:spMk id="3" creationId="{D08686BA-E05E-43A9-985E-D3BEC439BEBE}"/>
          </ac:spMkLst>
        </pc:spChg>
        <pc:spChg chg="add del mod">
          <ac:chgData name="Thangavel, Prabhu" userId="3e579001-273a-496a-ad86-41a8219b525d" providerId="ADAL" clId="{720D86FD-0B44-4496-934B-FD7A939378F6}" dt="2020-08-05T05:54:35.780" v="1605" actId="478"/>
          <ac:spMkLst>
            <pc:docMk/>
            <pc:sldMk cId="0" sldId="273"/>
            <ac:spMk id="5" creationId="{20FF5056-029B-4505-9395-19AEED49599C}"/>
          </ac:spMkLst>
        </pc:spChg>
        <pc:spChg chg="add del mod">
          <ac:chgData name="Thangavel, Prabhu" userId="3e579001-273a-496a-ad86-41a8219b525d" providerId="ADAL" clId="{720D86FD-0B44-4496-934B-FD7A939378F6}" dt="2020-08-05T05:57:53.612" v="1673" actId="478"/>
          <ac:spMkLst>
            <pc:docMk/>
            <pc:sldMk cId="0" sldId="273"/>
            <ac:spMk id="7" creationId="{6AFC651F-A9E9-4841-9175-3FA16505766A}"/>
          </ac:spMkLst>
        </pc:spChg>
        <pc:spChg chg="add del mod">
          <ac:chgData name="Thangavel, Prabhu" userId="3e579001-273a-496a-ad86-41a8219b525d" providerId="ADAL" clId="{720D86FD-0B44-4496-934B-FD7A939378F6}" dt="2020-08-05T05:57:51.887" v="1672" actId="478"/>
          <ac:spMkLst>
            <pc:docMk/>
            <pc:sldMk cId="0" sldId="273"/>
            <ac:spMk id="9" creationId="{4853F75F-C535-4044-8A6D-BE66353723C4}"/>
          </ac:spMkLst>
        </pc:spChg>
        <pc:spChg chg="mod">
          <ac:chgData name="Thangavel, Prabhu" userId="3e579001-273a-496a-ad86-41a8219b525d" providerId="ADAL" clId="{720D86FD-0B44-4496-934B-FD7A939378F6}" dt="2020-08-05T06:06:05.659" v="2001" actId="1076"/>
          <ac:spMkLst>
            <pc:docMk/>
            <pc:sldMk cId="0" sldId="273"/>
            <ac:spMk id="328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6:06:10.469" v="2002" actId="1076"/>
          <ac:spMkLst>
            <pc:docMk/>
            <pc:sldMk cId="0" sldId="273"/>
            <ac:spMk id="329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6:06:21.995" v="2004" actId="1076"/>
          <ac:spMkLst>
            <pc:docMk/>
            <pc:sldMk cId="0" sldId="273"/>
            <ac:spMk id="330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6:06:30.690" v="2006" actId="14100"/>
          <ac:spMkLst>
            <pc:docMk/>
            <pc:sldMk cId="0" sldId="273"/>
            <ac:spMk id="331" creationId="{00000000-0000-0000-0000-000000000000}"/>
          </ac:spMkLst>
        </pc:spChg>
        <pc:spChg chg="add del mod">
          <ac:chgData name="Thangavel, Prabhu" userId="3e579001-273a-496a-ad86-41a8219b525d" providerId="ADAL" clId="{720D86FD-0B44-4496-934B-FD7A939378F6}" dt="2020-08-05T06:06:16.328" v="2003" actId="1076"/>
          <ac:spMkLst>
            <pc:docMk/>
            <pc:sldMk cId="0" sldId="273"/>
            <ac:spMk id="333" creationId="{00000000-0000-0000-0000-000000000000}"/>
          </ac:spMkLst>
        </pc:spChg>
        <pc:spChg chg="add del mod">
          <ac:chgData name="Thangavel, Prabhu" userId="3e579001-273a-496a-ad86-41a8219b525d" providerId="ADAL" clId="{720D86FD-0B44-4496-934B-FD7A939378F6}" dt="2020-08-05T06:06:55.699" v="2009" actId="1076"/>
          <ac:spMkLst>
            <pc:docMk/>
            <pc:sldMk cId="0" sldId="273"/>
            <ac:spMk id="334" creationId="{00000000-0000-0000-0000-000000000000}"/>
          </ac:spMkLst>
        </pc:spChg>
        <pc:spChg chg="add del mod">
          <ac:chgData name="Thangavel, Prabhu" userId="3e579001-273a-496a-ad86-41a8219b525d" providerId="ADAL" clId="{720D86FD-0B44-4496-934B-FD7A939378F6}" dt="2020-08-05T06:06:36.101" v="2007" actId="1076"/>
          <ac:spMkLst>
            <pc:docMk/>
            <pc:sldMk cId="0" sldId="273"/>
            <ac:spMk id="335" creationId="{00000000-0000-0000-0000-000000000000}"/>
          </ac:spMkLst>
        </pc:spChg>
      </pc:sldChg>
    </pc:docChg>
  </pc:docChgLst>
  <pc:docChgLst>
    <pc:chgData name="Thangavel, Prabhu" userId="3e579001-273a-496a-ad86-41a8219b525d" providerId="ADAL" clId="{1BF3277F-CCE0-40B4-83EC-3A54190BF722}"/>
    <pc:docChg chg="undo custSel addSld delSld modSld sldOrd">
      <pc:chgData name="Thangavel, Prabhu" userId="3e579001-273a-496a-ad86-41a8219b525d" providerId="ADAL" clId="{1BF3277F-CCE0-40B4-83EC-3A54190BF722}" dt="2020-08-06T06:15:28.306" v="1323"/>
      <pc:docMkLst>
        <pc:docMk/>
      </pc:docMkLst>
      <pc:sldChg chg="del">
        <pc:chgData name="Thangavel, Prabhu" userId="3e579001-273a-496a-ad86-41a8219b525d" providerId="ADAL" clId="{1BF3277F-CCE0-40B4-83EC-3A54190BF722}" dt="2020-08-05T10:02:54.192" v="0" actId="2696"/>
        <pc:sldMkLst>
          <pc:docMk/>
          <pc:sldMk cId="0" sldId="258"/>
        </pc:sldMkLst>
      </pc:sldChg>
      <pc:sldChg chg="modSp">
        <pc:chgData name="Thangavel, Prabhu" userId="3e579001-273a-496a-ad86-41a8219b525d" providerId="ADAL" clId="{1BF3277F-CCE0-40B4-83EC-3A54190BF722}" dt="2020-08-05T11:04:03.401" v="1015" actId="20577"/>
        <pc:sldMkLst>
          <pc:docMk/>
          <pc:sldMk cId="0" sldId="262"/>
        </pc:sldMkLst>
        <pc:spChg chg="mod">
          <ac:chgData name="Thangavel, Prabhu" userId="3e579001-273a-496a-ad86-41a8219b525d" providerId="ADAL" clId="{1BF3277F-CCE0-40B4-83EC-3A54190BF722}" dt="2020-08-05T11:04:03.401" v="1015" actId="20577"/>
          <ac:spMkLst>
            <pc:docMk/>
            <pc:sldMk cId="0" sldId="262"/>
            <ac:spMk id="146" creationId="{00000000-0000-0000-0000-000000000000}"/>
          </ac:spMkLst>
        </pc:spChg>
      </pc:sldChg>
      <pc:sldChg chg="del">
        <pc:chgData name="Thangavel, Prabhu" userId="3e579001-273a-496a-ad86-41a8219b525d" providerId="ADAL" clId="{1BF3277F-CCE0-40B4-83EC-3A54190BF722}" dt="2020-08-05T10:05:16.422" v="72" actId="2696"/>
        <pc:sldMkLst>
          <pc:docMk/>
          <pc:sldMk cId="0" sldId="264"/>
        </pc:sldMkLst>
      </pc:sldChg>
      <pc:sldChg chg="addSp delSp modSp">
        <pc:chgData name="Thangavel, Prabhu" userId="3e579001-273a-496a-ad86-41a8219b525d" providerId="ADAL" clId="{1BF3277F-CCE0-40B4-83EC-3A54190BF722}" dt="2020-08-05T13:14:24.234" v="1317" actId="313"/>
        <pc:sldMkLst>
          <pc:docMk/>
          <pc:sldMk cId="0" sldId="265"/>
        </pc:sldMkLst>
        <pc:spChg chg="add del mod">
          <ac:chgData name="Thangavel, Prabhu" userId="3e579001-273a-496a-ad86-41a8219b525d" providerId="ADAL" clId="{1BF3277F-CCE0-40B4-83EC-3A54190BF722}" dt="2020-08-05T10:24:05.227" v="209"/>
          <ac:spMkLst>
            <pc:docMk/>
            <pc:sldMk cId="0" sldId="265"/>
            <ac:spMk id="2" creationId="{BAE97325-7A46-44C0-A148-EBAE782502E9}"/>
          </ac:spMkLst>
        </pc:spChg>
        <pc:spChg chg="add del mod">
          <ac:chgData name="Thangavel, Prabhu" userId="3e579001-273a-496a-ad86-41a8219b525d" providerId="ADAL" clId="{1BF3277F-CCE0-40B4-83EC-3A54190BF722}" dt="2020-08-05T10:29:37.821" v="303" actId="478"/>
          <ac:spMkLst>
            <pc:docMk/>
            <pc:sldMk cId="0" sldId="265"/>
            <ac:spMk id="14" creationId="{837D17D5-69E0-48FB-B01A-372602EC58DF}"/>
          </ac:spMkLst>
        </pc:spChg>
        <pc:spChg chg="mod">
          <ac:chgData name="Thangavel, Prabhu" userId="3e579001-273a-496a-ad86-41a8219b525d" providerId="ADAL" clId="{1BF3277F-CCE0-40B4-83EC-3A54190BF722}" dt="2020-08-05T10:16:59.981" v="113" actId="1076"/>
          <ac:spMkLst>
            <pc:docMk/>
            <pc:sldMk cId="0" sldId="265"/>
            <ac:spMk id="204" creationId="{00000000-0000-0000-0000-000000000000}"/>
          </ac:spMkLst>
        </pc:spChg>
        <pc:spChg chg="mod">
          <ac:chgData name="Thangavel, Prabhu" userId="3e579001-273a-496a-ad86-41a8219b525d" providerId="ADAL" clId="{1BF3277F-CCE0-40B4-83EC-3A54190BF722}" dt="2020-08-05T13:14:24.234" v="1317" actId="313"/>
          <ac:spMkLst>
            <pc:docMk/>
            <pc:sldMk cId="0" sldId="265"/>
            <ac:spMk id="205" creationId="{00000000-0000-0000-0000-000000000000}"/>
          </ac:spMkLst>
        </pc:spChg>
        <pc:grpChg chg="add del mod">
          <ac:chgData name="Thangavel, Prabhu" userId="3e579001-273a-496a-ad86-41a8219b525d" providerId="ADAL" clId="{1BF3277F-CCE0-40B4-83EC-3A54190BF722}" dt="2020-08-05T10:23:36.580" v="201" actId="478"/>
          <ac:grpSpMkLst>
            <pc:docMk/>
            <pc:sldMk cId="0" sldId="265"/>
            <ac:grpSpMk id="9" creationId="{D813DB31-6D16-4A38-B43E-2DD7239DE97C}"/>
          </ac:grpSpMkLst>
        </pc:grpChg>
        <pc:grpChg chg="add mod">
          <ac:chgData name="Thangavel, Prabhu" userId="3e579001-273a-496a-ad86-41a8219b525d" providerId="ADAL" clId="{1BF3277F-CCE0-40B4-83EC-3A54190BF722}" dt="2020-08-05T10:30:14.544" v="305" actId="1076"/>
          <ac:grpSpMkLst>
            <pc:docMk/>
            <pc:sldMk cId="0" sldId="265"/>
            <ac:grpSpMk id="15" creationId="{8E6CA4DA-3B6A-421F-920B-62E17E6BAF27}"/>
          </ac:grpSpMkLst>
        </pc:grpChg>
        <pc:grpChg chg="del mod">
          <ac:chgData name="Thangavel, Prabhu" userId="3e579001-273a-496a-ad86-41a8219b525d" providerId="ADAL" clId="{1BF3277F-CCE0-40B4-83EC-3A54190BF722}" dt="2020-08-05T10:22:47.059" v="199" actId="478"/>
          <ac:grpSpMkLst>
            <pc:docMk/>
            <pc:sldMk cId="0" sldId="265"/>
            <ac:grpSpMk id="201" creationId="{00000000-0000-0000-0000-000000000000}"/>
          </ac:grpSpMkLst>
        </pc:grpChg>
        <pc:picChg chg="del">
          <ac:chgData name="Thangavel, Prabhu" userId="3e579001-273a-496a-ad86-41a8219b525d" providerId="ADAL" clId="{1BF3277F-CCE0-40B4-83EC-3A54190BF722}" dt="2020-08-05T10:17:01.985" v="114" actId="478"/>
          <ac:picMkLst>
            <pc:docMk/>
            <pc:sldMk cId="0" sldId="265"/>
            <ac:picMk id="207" creationId="{00000000-0000-0000-0000-000000000000}"/>
          </ac:picMkLst>
        </pc:picChg>
      </pc:sldChg>
      <pc:sldChg chg="del">
        <pc:chgData name="Thangavel, Prabhu" userId="3e579001-273a-496a-ad86-41a8219b525d" providerId="ADAL" clId="{1BF3277F-CCE0-40B4-83EC-3A54190BF722}" dt="2020-08-05T10:47:52.148" v="895" actId="2696"/>
        <pc:sldMkLst>
          <pc:docMk/>
          <pc:sldMk cId="0" sldId="266"/>
        </pc:sldMkLst>
      </pc:sldChg>
      <pc:sldChg chg="del">
        <pc:chgData name="Thangavel, Prabhu" userId="3e579001-273a-496a-ad86-41a8219b525d" providerId="ADAL" clId="{1BF3277F-CCE0-40B4-83EC-3A54190BF722}" dt="2020-08-05T10:47:50.611" v="892" actId="2696"/>
        <pc:sldMkLst>
          <pc:docMk/>
          <pc:sldMk cId="0" sldId="267"/>
        </pc:sldMkLst>
      </pc:sldChg>
      <pc:sldChg chg="del">
        <pc:chgData name="Thangavel, Prabhu" userId="3e579001-273a-496a-ad86-41a8219b525d" providerId="ADAL" clId="{1BF3277F-CCE0-40B4-83EC-3A54190BF722}" dt="2020-08-05T10:47:49.974" v="891" actId="2696"/>
        <pc:sldMkLst>
          <pc:docMk/>
          <pc:sldMk cId="0" sldId="268"/>
        </pc:sldMkLst>
      </pc:sldChg>
      <pc:sldChg chg="del">
        <pc:chgData name="Thangavel, Prabhu" userId="3e579001-273a-496a-ad86-41a8219b525d" providerId="ADAL" clId="{1BF3277F-CCE0-40B4-83EC-3A54190BF722}" dt="2020-08-05T10:47:49.448" v="889" actId="2696"/>
        <pc:sldMkLst>
          <pc:docMk/>
          <pc:sldMk cId="0" sldId="273"/>
        </pc:sldMkLst>
      </pc:sldChg>
      <pc:sldChg chg="del">
        <pc:chgData name="Thangavel, Prabhu" userId="3e579001-273a-496a-ad86-41a8219b525d" providerId="ADAL" clId="{1BF3277F-CCE0-40B4-83EC-3A54190BF722}" dt="2020-08-05T10:47:51.387" v="894" actId="2696"/>
        <pc:sldMkLst>
          <pc:docMk/>
          <pc:sldMk cId="0" sldId="277"/>
        </pc:sldMkLst>
      </pc:sldChg>
      <pc:sldChg chg="addSp delSp modSp del">
        <pc:chgData name="Thangavel, Prabhu" userId="3e579001-273a-496a-ad86-41a8219b525d" providerId="ADAL" clId="{1BF3277F-CCE0-40B4-83EC-3A54190BF722}" dt="2020-08-06T06:15:14.180" v="1321" actId="2696"/>
        <pc:sldMkLst>
          <pc:docMk/>
          <pc:sldMk cId="0" sldId="278"/>
        </pc:sldMkLst>
        <pc:spChg chg="add del">
          <ac:chgData name="Thangavel, Prabhu" userId="3e579001-273a-496a-ad86-41a8219b525d" providerId="ADAL" clId="{1BF3277F-CCE0-40B4-83EC-3A54190BF722}" dt="2020-08-06T06:15:04.561" v="1319"/>
          <ac:spMkLst>
            <pc:docMk/>
            <pc:sldMk cId="0" sldId="278"/>
            <ac:spMk id="2" creationId="{B3723F33-381B-4CC6-A2EF-775DB675D7D7}"/>
          </ac:spMkLst>
        </pc:spChg>
        <pc:spChg chg="add mod">
          <ac:chgData name="Thangavel, Prabhu" userId="3e579001-273a-496a-ad86-41a8219b525d" providerId="ADAL" clId="{1BF3277F-CCE0-40B4-83EC-3A54190BF722}" dt="2020-08-05T10:29:20.856" v="302" actId="1076"/>
          <ac:spMkLst>
            <pc:docMk/>
            <pc:sldMk cId="0" sldId="278"/>
            <ac:spMk id="6" creationId="{1E64627F-7846-4CC4-99B9-906359281466}"/>
          </ac:spMkLst>
        </pc:spChg>
        <pc:spChg chg="del">
          <ac:chgData name="Thangavel, Prabhu" userId="3e579001-273a-496a-ad86-41a8219b525d" providerId="ADAL" clId="{1BF3277F-CCE0-40B4-83EC-3A54190BF722}" dt="2020-08-05T10:29:09.914" v="299" actId="478"/>
          <ac:spMkLst>
            <pc:docMk/>
            <pc:sldMk cId="0" sldId="278"/>
            <ac:spMk id="397" creationId="{00000000-0000-0000-0000-000000000000}"/>
          </ac:spMkLst>
        </pc:spChg>
        <pc:spChg chg="mod">
          <ac:chgData name="Thangavel, Prabhu" userId="3e579001-273a-496a-ad86-41a8219b525d" providerId="ADAL" clId="{1BF3277F-CCE0-40B4-83EC-3A54190BF722}" dt="2020-08-05T10:50:15.709" v="901" actId="6549"/>
          <ac:spMkLst>
            <pc:docMk/>
            <pc:sldMk cId="0" sldId="278"/>
            <ac:spMk id="399" creationId="{00000000-0000-0000-0000-000000000000}"/>
          </ac:spMkLst>
        </pc:spChg>
      </pc:sldChg>
      <pc:sldChg chg="del">
        <pc:chgData name="Thangavel, Prabhu" userId="3e579001-273a-496a-ad86-41a8219b525d" providerId="ADAL" clId="{1BF3277F-CCE0-40B4-83EC-3A54190BF722}" dt="2020-08-05T10:47:52.964" v="897" actId="2696"/>
        <pc:sldMkLst>
          <pc:docMk/>
          <pc:sldMk cId="661667781" sldId="285"/>
        </pc:sldMkLst>
      </pc:sldChg>
      <pc:sldChg chg="modSp add">
        <pc:chgData name="Thangavel, Prabhu" userId="3e579001-273a-496a-ad86-41a8219b525d" providerId="ADAL" clId="{1BF3277F-CCE0-40B4-83EC-3A54190BF722}" dt="2020-08-05T10:41:47.406" v="888" actId="20577"/>
        <pc:sldMkLst>
          <pc:docMk/>
          <pc:sldMk cId="2717697799" sldId="286"/>
        </pc:sldMkLst>
        <pc:spChg chg="mod">
          <ac:chgData name="Thangavel, Prabhu" userId="3e579001-273a-496a-ad86-41a8219b525d" providerId="ADAL" clId="{1BF3277F-CCE0-40B4-83EC-3A54190BF722}" dt="2020-08-05T10:34:17.619" v="318" actId="20577"/>
          <ac:spMkLst>
            <pc:docMk/>
            <pc:sldMk cId="2717697799" sldId="286"/>
            <ac:spMk id="204" creationId="{00000000-0000-0000-0000-000000000000}"/>
          </ac:spMkLst>
        </pc:spChg>
        <pc:spChg chg="mod">
          <ac:chgData name="Thangavel, Prabhu" userId="3e579001-273a-496a-ad86-41a8219b525d" providerId="ADAL" clId="{1BF3277F-CCE0-40B4-83EC-3A54190BF722}" dt="2020-08-05T10:41:47.406" v="888" actId="20577"/>
          <ac:spMkLst>
            <pc:docMk/>
            <pc:sldMk cId="2717697799" sldId="286"/>
            <ac:spMk id="205" creationId="{00000000-0000-0000-0000-000000000000}"/>
          </ac:spMkLst>
        </pc:spChg>
      </pc:sldChg>
      <pc:sldChg chg="add ord setBg">
        <pc:chgData name="Thangavel, Prabhu" userId="3e579001-273a-496a-ad86-41a8219b525d" providerId="ADAL" clId="{1BF3277F-CCE0-40B4-83EC-3A54190BF722}" dt="2020-08-05T10:51:24.068" v="903"/>
        <pc:sldMkLst>
          <pc:docMk/>
          <pc:sldMk cId="0" sldId="287"/>
        </pc:sldMkLst>
      </pc:sldChg>
      <pc:sldChg chg="addSp delSp modSp add">
        <pc:chgData name="Thangavel, Prabhu" userId="3e579001-273a-496a-ad86-41a8219b525d" providerId="ADAL" clId="{1BF3277F-CCE0-40B4-83EC-3A54190BF722}" dt="2020-08-05T11:09:07.109" v="1269" actId="1076"/>
        <pc:sldMkLst>
          <pc:docMk/>
          <pc:sldMk cId="210828472" sldId="288"/>
        </pc:sldMkLst>
        <pc:spChg chg="mod">
          <ac:chgData name="Thangavel, Prabhu" userId="3e579001-273a-496a-ad86-41a8219b525d" providerId="ADAL" clId="{1BF3277F-CCE0-40B4-83EC-3A54190BF722}" dt="2020-08-05T11:04:12.200" v="1020" actId="20577"/>
          <ac:spMkLst>
            <pc:docMk/>
            <pc:sldMk cId="210828472" sldId="288"/>
            <ac:spMk id="204" creationId="{00000000-0000-0000-0000-000000000000}"/>
          </ac:spMkLst>
        </pc:spChg>
        <pc:spChg chg="mod">
          <ac:chgData name="Thangavel, Prabhu" userId="3e579001-273a-496a-ad86-41a8219b525d" providerId="ADAL" clId="{1BF3277F-CCE0-40B4-83EC-3A54190BF722}" dt="2020-08-05T11:07:22.665" v="1265" actId="20577"/>
          <ac:spMkLst>
            <pc:docMk/>
            <pc:sldMk cId="210828472" sldId="288"/>
            <ac:spMk id="205" creationId="{00000000-0000-0000-0000-000000000000}"/>
          </ac:spMkLst>
        </pc:spChg>
        <pc:grpChg chg="add mod">
          <ac:chgData name="Thangavel, Prabhu" userId="3e579001-273a-496a-ad86-41a8219b525d" providerId="ADAL" clId="{1BF3277F-CCE0-40B4-83EC-3A54190BF722}" dt="2020-08-05T11:09:07.109" v="1269" actId="1076"/>
          <ac:grpSpMkLst>
            <pc:docMk/>
            <pc:sldMk cId="210828472" sldId="288"/>
            <ac:grpSpMk id="8" creationId="{FC00D883-FEE2-421E-8310-2D15E832099B}"/>
          </ac:grpSpMkLst>
        </pc:grpChg>
        <pc:grpChg chg="del">
          <ac:chgData name="Thangavel, Prabhu" userId="3e579001-273a-496a-ad86-41a8219b525d" providerId="ADAL" clId="{1BF3277F-CCE0-40B4-83EC-3A54190BF722}" dt="2020-08-05T11:08:54.745" v="1266" actId="478"/>
          <ac:grpSpMkLst>
            <pc:docMk/>
            <pc:sldMk cId="210828472" sldId="288"/>
            <ac:grpSpMk id="15" creationId="{8E6CA4DA-3B6A-421F-920B-62E17E6BAF27}"/>
          </ac:grpSpMkLst>
        </pc:grpChg>
      </pc:sldChg>
      <pc:sldChg chg="add setBg">
        <pc:chgData name="Thangavel, Prabhu" userId="3e579001-273a-496a-ad86-41a8219b525d" providerId="ADAL" clId="{1BF3277F-CCE0-40B4-83EC-3A54190BF722}" dt="2020-08-06T06:15:28.306" v="1323"/>
        <pc:sldMkLst>
          <pc:docMk/>
          <pc:sldMk cId="0" sldId="295"/>
        </pc:sldMkLst>
      </pc:sldChg>
      <pc:sldMasterChg chg="delSldLayout">
        <pc:chgData name="Thangavel, Prabhu" userId="3e579001-273a-496a-ad86-41a8219b525d" providerId="ADAL" clId="{1BF3277F-CCE0-40B4-83EC-3A54190BF722}" dt="2020-08-05T10:47:52.965" v="898" actId="2696"/>
        <pc:sldMasterMkLst>
          <pc:docMk/>
          <pc:sldMasterMk cId="0" sldId="2147483659"/>
        </pc:sldMasterMkLst>
        <pc:sldLayoutChg chg="del">
          <pc:chgData name="Thangavel, Prabhu" userId="3e579001-273a-496a-ad86-41a8219b525d" providerId="ADAL" clId="{1BF3277F-CCE0-40B4-83EC-3A54190BF722}" dt="2020-08-05T10:47:49.449" v="890" actId="2696"/>
          <pc:sldLayoutMkLst>
            <pc:docMk/>
            <pc:sldMasterMk cId="0" sldId="2147483659"/>
            <pc:sldLayoutMk cId="0" sldId="2147483653"/>
          </pc:sldLayoutMkLst>
        </pc:sldLayoutChg>
        <pc:sldLayoutChg chg="del">
          <pc:chgData name="Thangavel, Prabhu" userId="3e579001-273a-496a-ad86-41a8219b525d" providerId="ADAL" clId="{1BF3277F-CCE0-40B4-83EC-3A54190BF722}" dt="2020-08-05T10:47:52.965" v="898" actId="2696"/>
          <pc:sldLayoutMkLst>
            <pc:docMk/>
            <pc:sldMasterMk cId="0" sldId="2147483659"/>
            <pc:sldLayoutMk cId="0" sldId="2147483654"/>
          </pc:sldLayoutMkLst>
        </pc:sldLayoutChg>
        <pc:sldLayoutChg chg="del">
          <pc:chgData name="Thangavel, Prabhu" userId="3e579001-273a-496a-ad86-41a8219b525d" providerId="ADAL" clId="{1BF3277F-CCE0-40B4-83EC-3A54190BF722}" dt="2020-08-05T10:47:50.612" v="893" actId="2696"/>
          <pc:sldLayoutMkLst>
            <pc:docMk/>
            <pc:sldMasterMk cId="0" sldId="2147483659"/>
            <pc:sldLayoutMk cId="0" sldId="2147483655"/>
          </pc:sldLayoutMkLst>
        </pc:sldLayoutChg>
        <pc:sldLayoutChg chg="del">
          <pc:chgData name="Thangavel, Prabhu" userId="3e579001-273a-496a-ad86-41a8219b525d" providerId="ADAL" clId="{1BF3277F-CCE0-40B4-83EC-3A54190BF722}" dt="2020-08-05T10:47:52.149" v="896" actId="2696"/>
          <pc:sldLayoutMkLst>
            <pc:docMk/>
            <pc:sldMasterMk cId="0" sldId="2147483659"/>
            <pc:sldLayoutMk cId="0" sldId="2147483658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71091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55396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8e6b99d788_0_5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8e6b99d788_0_5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8e6b99d788_0_5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8e6b99d788_0_5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/>
          <p:nvPr/>
        </p:nvSpPr>
        <p:spPr>
          <a:xfrm>
            <a:off x="-2000" y="0"/>
            <a:ext cx="9144000" cy="5143500"/>
          </a:xfrm>
          <a:prstGeom prst="rect">
            <a:avLst/>
          </a:prstGeom>
          <a:solidFill>
            <a:srgbClr val="02102E">
              <a:alpha val="59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5"/>
          <p:cNvSpPr/>
          <p:nvPr/>
        </p:nvSpPr>
        <p:spPr>
          <a:xfrm>
            <a:off x="6860500" y="-25"/>
            <a:ext cx="22836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0" y="0"/>
            <a:ext cx="751500" cy="75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751500" y="1217000"/>
            <a:ext cx="44916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751500" y="1664175"/>
            <a:ext cx="4491600" cy="2727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 rtl="0">
              <a:spcBef>
                <a:spcPts val="600"/>
              </a:spcBef>
              <a:spcAft>
                <a:spcPts val="0"/>
              </a:spcAft>
              <a:buSzPts val="2200"/>
              <a:buChar char="▪"/>
              <a:defRPr/>
            </a:lvl1pPr>
            <a:lvl2pPr marL="914400" lvl="1" indent="-368300" rtl="0">
              <a:spcBef>
                <a:spcPts val="0"/>
              </a:spcBef>
              <a:spcAft>
                <a:spcPts val="0"/>
              </a:spcAft>
              <a:buSzPts val="2200"/>
              <a:buChar char="▫"/>
              <a:defRPr/>
            </a:lvl2pPr>
            <a:lvl3pPr marL="1371600" lvl="2" indent="-368300" rtl="0">
              <a:spcBef>
                <a:spcPts val="0"/>
              </a:spcBef>
              <a:spcAft>
                <a:spcPts val="0"/>
              </a:spcAft>
              <a:buSzPts val="2200"/>
              <a:buChar char="▫"/>
              <a:defRPr/>
            </a:lvl3pPr>
            <a:lvl4pPr marL="1828800" lvl="3" indent="-368300" rtl="0">
              <a:spcBef>
                <a:spcPts val="0"/>
              </a:spcBef>
              <a:spcAft>
                <a:spcPts val="0"/>
              </a:spcAft>
              <a:buSzPts val="2200"/>
              <a:buChar char="▫"/>
              <a:defRPr/>
            </a:lvl4pPr>
            <a:lvl5pPr marL="2286000" lvl="4" indent="-368300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5pPr>
            <a:lvl6pPr marL="2743200" lvl="5" indent="-368300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6pPr>
            <a:lvl7pPr marL="3200400" lvl="6" indent="-368300" rtl="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7pPr>
            <a:lvl8pPr marL="3657600" lvl="7" indent="-368300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8pPr>
            <a:lvl9pPr marL="4114800" lvl="8" indent="-368300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/>
          <p:nvPr/>
        </p:nvSpPr>
        <p:spPr>
          <a:xfrm>
            <a:off x="-2000" y="0"/>
            <a:ext cx="9144000" cy="5143500"/>
          </a:xfrm>
          <a:prstGeom prst="rect">
            <a:avLst/>
          </a:prstGeom>
          <a:solidFill>
            <a:srgbClr val="02102E">
              <a:alpha val="59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1"/>
          <p:cNvSpPr/>
          <p:nvPr/>
        </p:nvSpPr>
        <p:spPr>
          <a:xfrm>
            <a:off x="0" y="0"/>
            <a:ext cx="751500" cy="75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1"/>
          <p:cNvSpPr/>
          <p:nvPr/>
        </p:nvSpPr>
        <p:spPr>
          <a:xfrm>
            <a:off x="8392600" y="0"/>
            <a:ext cx="7515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4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51500" y="1217000"/>
            <a:ext cx="4491600" cy="3963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dk1">
                <a:alpha val="20000"/>
              </a:schemeClr>
            </a:outerShdw>
          </a:effectLst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51500" y="1664175"/>
            <a:ext cx="4491600" cy="27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Fira Sans Light"/>
              <a:buChar char="▪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1pPr>
            <a:lvl2pPr marL="914400" lvl="1" indent="-3683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Fira Sans Light"/>
              <a:buChar char="▫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2pPr>
            <a:lvl3pPr marL="1371600" lvl="2" indent="-3683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Fira Sans Light"/>
              <a:buChar char="▫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3pPr>
            <a:lvl4pPr marL="1828800" lvl="3" indent="-3683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Fira Sans Light"/>
              <a:buChar char="▫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4pPr>
            <a:lvl5pPr marL="2286000" lvl="4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○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5pPr>
            <a:lvl6pPr marL="2743200" lvl="5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■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6pPr>
            <a:lvl7pPr marL="3200400" lvl="6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●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7pPr>
            <a:lvl8pPr marL="3657600" lvl="7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○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8pPr>
            <a:lvl9pPr marL="4114800" lvl="8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■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  <a:solidFill>
            <a:srgbClr val="02102E">
              <a:alpha val="162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1pPr>
            <a:lvl2pPr lvl="1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2pPr>
            <a:lvl3pPr lvl="2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3pPr>
            <a:lvl4pPr lvl="3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4pPr>
            <a:lvl5pPr lvl="4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5pPr>
            <a:lvl6pPr lvl="5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6pPr>
            <a:lvl7pPr lvl="6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7pPr>
            <a:lvl8pPr lvl="7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8pPr>
            <a:lvl9pPr lvl="8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7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rraform.io/downloads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rraform.io/downloads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vijayprabhu04/Ansible-Session-Documents.git" TargetMode="External"/><Relationship Id="rId5" Type="http://schemas.openxmlformats.org/officeDocument/2006/relationships/hyperlink" Target="https://www.linkedin.com/in/prabhu-thangavel-b1a02963/" TargetMode="External"/><Relationship Id="rId4" Type="http://schemas.openxmlformats.org/officeDocument/2006/relationships/hyperlink" Target="mailto:vijayprabhu.cs@gmail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"/>
          <p:cNvSpPr txBox="1">
            <a:spLocks noGrp="1"/>
          </p:cNvSpPr>
          <p:nvPr>
            <p:ph type="ctrTitle" idx="4294967295"/>
          </p:nvPr>
        </p:nvSpPr>
        <p:spPr>
          <a:xfrm>
            <a:off x="905806" y="206349"/>
            <a:ext cx="6032876" cy="432299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What are we going to see in this session?</a:t>
            </a:r>
            <a:endParaRPr sz="2400" dirty="0"/>
          </a:p>
        </p:txBody>
      </p:sp>
      <p:sp>
        <p:nvSpPr>
          <p:cNvPr id="146" name="Google Shape;146;p19"/>
          <p:cNvSpPr txBox="1">
            <a:spLocks noGrp="1"/>
          </p:cNvSpPr>
          <p:nvPr>
            <p:ph type="subTitle" idx="4294967295"/>
          </p:nvPr>
        </p:nvSpPr>
        <p:spPr>
          <a:xfrm>
            <a:off x="268030" y="971735"/>
            <a:ext cx="5079589" cy="404593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Terraform Installation in Linux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Terraform Installation in windows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Terraform + Cloud</a:t>
            </a:r>
          </a:p>
          <a:p>
            <a:pPr marL="0" indent="0">
              <a:buNone/>
            </a:pPr>
            <a:endParaRPr dirty="0"/>
          </a:p>
        </p:txBody>
      </p:sp>
      <p:sp>
        <p:nvSpPr>
          <p:cNvPr id="147" name="Google Shape;147;p19"/>
          <p:cNvSpPr/>
          <p:nvPr/>
        </p:nvSpPr>
        <p:spPr>
          <a:xfrm>
            <a:off x="6494491" y="3662706"/>
            <a:ext cx="328208" cy="313384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8" name="Google Shape;148;p19"/>
          <p:cNvGrpSpPr/>
          <p:nvPr/>
        </p:nvGrpSpPr>
        <p:grpSpPr>
          <a:xfrm>
            <a:off x="6087000" y="1902811"/>
            <a:ext cx="1406159" cy="1406531"/>
            <a:chOff x="6654650" y="3665275"/>
            <a:chExt cx="409100" cy="409125"/>
          </a:xfrm>
        </p:grpSpPr>
        <p:sp>
          <p:nvSpPr>
            <p:cNvPr id="149" name="Google Shape;149;p19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9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1" name="Google Shape;151;p19"/>
          <p:cNvGrpSpPr/>
          <p:nvPr/>
        </p:nvGrpSpPr>
        <p:grpSpPr>
          <a:xfrm rot="1056918">
            <a:off x="4731685" y="3008607"/>
            <a:ext cx="929009" cy="929132"/>
            <a:chOff x="570875" y="4322250"/>
            <a:chExt cx="443300" cy="443325"/>
          </a:xfrm>
        </p:grpSpPr>
        <p:sp>
          <p:nvSpPr>
            <p:cNvPr id="152" name="Google Shape;152;p1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9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9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9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6" name="Google Shape;156;p19"/>
          <p:cNvSpPr/>
          <p:nvPr/>
        </p:nvSpPr>
        <p:spPr>
          <a:xfrm rot="2466725">
            <a:off x="4836185" y="2175386"/>
            <a:ext cx="456024" cy="435427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9"/>
          <p:cNvSpPr/>
          <p:nvPr/>
        </p:nvSpPr>
        <p:spPr>
          <a:xfrm rot="-1609335">
            <a:off x="5503104" y="2449369"/>
            <a:ext cx="328153" cy="313331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9"/>
          <p:cNvSpPr/>
          <p:nvPr/>
        </p:nvSpPr>
        <p:spPr>
          <a:xfrm rot="2926353">
            <a:off x="7492949" y="2697599"/>
            <a:ext cx="245755" cy="23465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9"/>
          <p:cNvSpPr/>
          <p:nvPr/>
        </p:nvSpPr>
        <p:spPr>
          <a:xfrm rot="-1609413">
            <a:off x="6470219" y="1125535"/>
            <a:ext cx="221416" cy="21141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9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grpSp>
        <p:nvGrpSpPr>
          <p:cNvPr id="161" name="Google Shape;161;p19"/>
          <p:cNvGrpSpPr/>
          <p:nvPr/>
        </p:nvGrpSpPr>
        <p:grpSpPr>
          <a:xfrm>
            <a:off x="268031" y="200148"/>
            <a:ext cx="215437" cy="351204"/>
            <a:chOff x="6730350" y="2315900"/>
            <a:chExt cx="257700" cy="420100"/>
          </a:xfrm>
        </p:grpSpPr>
        <p:sp>
          <p:nvSpPr>
            <p:cNvPr id="162" name="Google Shape;162;p19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3" name="Google Shape;163;p19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4" name="Google Shape;164;p19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5" name="Google Shape;165;p19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6" name="Google Shape;166;p19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2"/>
          <p:cNvSpPr txBox="1">
            <a:spLocks noGrp="1"/>
          </p:cNvSpPr>
          <p:nvPr>
            <p:ph type="title"/>
          </p:nvPr>
        </p:nvSpPr>
        <p:spPr>
          <a:xfrm>
            <a:off x="867396" y="280095"/>
            <a:ext cx="5909022" cy="50068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Terraform </a:t>
            </a:r>
            <a:r>
              <a:rPr lang="en-IN" dirty="0"/>
              <a:t>Installation in Linux</a:t>
            </a:r>
            <a:endParaRPr dirty="0"/>
          </a:p>
        </p:txBody>
      </p:sp>
      <p:sp>
        <p:nvSpPr>
          <p:cNvPr id="205" name="Google Shape;205;p22"/>
          <p:cNvSpPr txBox="1">
            <a:spLocks noGrp="1"/>
          </p:cNvSpPr>
          <p:nvPr>
            <p:ph type="body" idx="1"/>
          </p:nvPr>
        </p:nvSpPr>
        <p:spPr>
          <a:xfrm>
            <a:off x="107577" y="845245"/>
            <a:ext cx="6731214" cy="420316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/>
              <a:t>Goto </a:t>
            </a:r>
            <a:r>
              <a:rPr lang="pl-PL" sz="1800" dirty="0">
                <a:hlinkClick r:id="rId3"/>
              </a:rPr>
              <a:t>website</a:t>
            </a: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/>
              <a:t>Download the Linux 64bit version.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/>
              <a:t>zip file will get downloaded.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/>
              <a:t>Unzip the file.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/>
              <a:t>You will get an extract file “terraform” move it to end point.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/>
              <a:t>In machine just move the file under [/</a:t>
            </a:r>
            <a:r>
              <a:rPr lang="en-IN" sz="1800" dirty="0" err="1"/>
              <a:t>usr</a:t>
            </a:r>
            <a:r>
              <a:rPr lang="en-IN" sz="1800" dirty="0"/>
              <a:t>/local/bin/]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/>
              <a:t>Enable execute privilege [</a:t>
            </a:r>
            <a:r>
              <a:rPr lang="en-IN" sz="1800" dirty="0" err="1"/>
              <a:t>chmod</a:t>
            </a:r>
            <a:r>
              <a:rPr lang="en-IN" sz="1800" dirty="0"/>
              <a:t> +x /</a:t>
            </a:r>
            <a:r>
              <a:rPr lang="en-IN" sz="1800" dirty="0" err="1"/>
              <a:t>usr</a:t>
            </a:r>
            <a:r>
              <a:rPr lang="en-IN" sz="1800" dirty="0"/>
              <a:t>/local/bin/terraform]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/>
              <a:t>Just type "terraform" to check if components are accessible.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/>
              <a:t>To just check the version “terraform version”</a:t>
            </a:r>
            <a:endParaRPr sz="1800" dirty="0"/>
          </a:p>
        </p:txBody>
      </p:sp>
      <p:sp>
        <p:nvSpPr>
          <p:cNvPr id="206" name="Google Shape;206;p22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grpSp>
        <p:nvGrpSpPr>
          <p:cNvPr id="15" name="Google Shape;559;p38">
            <a:extLst>
              <a:ext uri="{FF2B5EF4-FFF2-40B4-BE49-F238E27FC236}">
                <a16:creationId xmlns:a16="http://schemas.microsoft.com/office/drawing/2014/main" id="{8E6CA4DA-3B6A-421F-920B-62E17E6BAF27}"/>
              </a:ext>
            </a:extLst>
          </p:cNvPr>
          <p:cNvGrpSpPr/>
          <p:nvPr/>
        </p:nvGrpSpPr>
        <p:grpSpPr>
          <a:xfrm>
            <a:off x="185875" y="205775"/>
            <a:ext cx="351204" cy="324661"/>
            <a:chOff x="5975075" y="2327500"/>
            <a:chExt cx="420100" cy="388350"/>
          </a:xfrm>
        </p:grpSpPr>
        <p:sp>
          <p:nvSpPr>
            <p:cNvPr id="16" name="Google Shape;560;p38">
              <a:extLst>
                <a:ext uri="{FF2B5EF4-FFF2-40B4-BE49-F238E27FC236}">
                  <a16:creationId xmlns:a16="http://schemas.microsoft.com/office/drawing/2014/main" id="{78AA4908-604B-4DC4-B323-3DDDB7D4D714}"/>
                </a:ext>
              </a:extLst>
            </p:cNvPr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7" name="Google Shape;561;p38">
              <a:extLst>
                <a:ext uri="{FF2B5EF4-FFF2-40B4-BE49-F238E27FC236}">
                  <a16:creationId xmlns:a16="http://schemas.microsoft.com/office/drawing/2014/main" id="{51218421-7138-4CD5-AB59-E3BB42765D00}"/>
                </a:ext>
              </a:extLst>
            </p:cNvPr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2"/>
          <p:cNvSpPr txBox="1">
            <a:spLocks noGrp="1"/>
          </p:cNvSpPr>
          <p:nvPr>
            <p:ph type="title"/>
          </p:nvPr>
        </p:nvSpPr>
        <p:spPr>
          <a:xfrm>
            <a:off x="867396" y="280095"/>
            <a:ext cx="5909022" cy="50068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Terraform </a:t>
            </a:r>
            <a:r>
              <a:rPr lang="en-IN" dirty="0"/>
              <a:t>Installation in Windows</a:t>
            </a:r>
            <a:endParaRPr dirty="0"/>
          </a:p>
        </p:txBody>
      </p:sp>
      <p:sp>
        <p:nvSpPr>
          <p:cNvPr id="205" name="Google Shape;205;p22"/>
          <p:cNvSpPr txBox="1">
            <a:spLocks noGrp="1"/>
          </p:cNvSpPr>
          <p:nvPr>
            <p:ph type="body" idx="1"/>
          </p:nvPr>
        </p:nvSpPr>
        <p:spPr>
          <a:xfrm>
            <a:off x="107577" y="845245"/>
            <a:ext cx="6731214" cy="420316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/>
              <a:t>Goto </a:t>
            </a:r>
            <a:r>
              <a:rPr lang="pl-PL" sz="1800" dirty="0">
                <a:hlinkClick r:id="rId3"/>
              </a:rPr>
              <a:t>website</a:t>
            </a: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/>
              <a:t>Download the windows 64bit version.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/>
              <a:t>zip file will get downloaded.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/>
              <a:t>Unzip the file.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/>
              <a:t>You will get an extract file “terraform”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/>
              <a:t>Open command prompt or PowerShell.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/>
              <a:t>To run navigate to the directory where terraform executable.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/>
              <a:t>To make the executable available globally, you can set the path in environment variable. [My computer – Properties – Advanced system settings – Environment variables – set your terraform executable location]</a:t>
            </a:r>
          </a:p>
        </p:txBody>
      </p:sp>
      <p:sp>
        <p:nvSpPr>
          <p:cNvPr id="206" name="Google Shape;206;p22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grpSp>
        <p:nvGrpSpPr>
          <p:cNvPr id="15" name="Google Shape;559;p38">
            <a:extLst>
              <a:ext uri="{FF2B5EF4-FFF2-40B4-BE49-F238E27FC236}">
                <a16:creationId xmlns:a16="http://schemas.microsoft.com/office/drawing/2014/main" id="{8E6CA4DA-3B6A-421F-920B-62E17E6BAF27}"/>
              </a:ext>
            </a:extLst>
          </p:cNvPr>
          <p:cNvGrpSpPr/>
          <p:nvPr/>
        </p:nvGrpSpPr>
        <p:grpSpPr>
          <a:xfrm>
            <a:off x="185875" y="205775"/>
            <a:ext cx="351204" cy="324661"/>
            <a:chOff x="5975075" y="2327500"/>
            <a:chExt cx="420100" cy="388350"/>
          </a:xfrm>
        </p:grpSpPr>
        <p:sp>
          <p:nvSpPr>
            <p:cNvPr id="16" name="Google Shape;560;p38">
              <a:extLst>
                <a:ext uri="{FF2B5EF4-FFF2-40B4-BE49-F238E27FC236}">
                  <a16:creationId xmlns:a16="http://schemas.microsoft.com/office/drawing/2014/main" id="{78AA4908-604B-4DC4-B323-3DDDB7D4D714}"/>
                </a:ext>
              </a:extLst>
            </p:cNvPr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7" name="Google Shape;561;p38">
              <a:extLst>
                <a:ext uri="{FF2B5EF4-FFF2-40B4-BE49-F238E27FC236}">
                  <a16:creationId xmlns:a16="http://schemas.microsoft.com/office/drawing/2014/main" id="{51218421-7138-4CD5-AB59-E3BB42765D00}"/>
                </a:ext>
              </a:extLst>
            </p:cNvPr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17697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2"/>
          <p:cNvSpPr txBox="1">
            <a:spLocks noGrp="1"/>
          </p:cNvSpPr>
          <p:nvPr>
            <p:ph type="title"/>
          </p:nvPr>
        </p:nvSpPr>
        <p:spPr>
          <a:xfrm>
            <a:off x="867396" y="280095"/>
            <a:ext cx="5909022" cy="50068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Terraform </a:t>
            </a:r>
            <a:r>
              <a:rPr lang="en-IN" dirty="0"/>
              <a:t>+ Cloud</a:t>
            </a:r>
            <a:endParaRPr dirty="0"/>
          </a:p>
        </p:txBody>
      </p:sp>
      <p:sp>
        <p:nvSpPr>
          <p:cNvPr id="205" name="Google Shape;205;p22"/>
          <p:cNvSpPr txBox="1">
            <a:spLocks noGrp="1"/>
          </p:cNvSpPr>
          <p:nvPr>
            <p:ph type="body" idx="1"/>
          </p:nvPr>
        </p:nvSpPr>
        <p:spPr>
          <a:xfrm>
            <a:off x="107577" y="845245"/>
            <a:ext cx="6731214" cy="420316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/>
              <a:t>Terraform can integrate with any cloud provider.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/>
              <a:t>In coming sessions we will be seeing Terraform in combination with AWS.</a:t>
            </a:r>
          </a:p>
        </p:txBody>
      </p:sp>
      <p:sp>
        <p:nvSpPr>
          <p:cNvPr id="206" name="Google Shape;206;p22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grpSp>
        <p:nvGrpSpPr>
          <p:cNvPr id="8" name="Google Shape;573;p38">
            <a:extLst>
              <a:ext uri="{FF2B5EF4-FFF2-40B4-BE49-F238E27FC236}">
                <a16:creationId xmlns:a16="http://schemas.microsoft.com/office/drawing/2014/main" id="{FC00D883-FEE2-421E-8310-2D15E832099B}"/>
              </a:ext>
            </a:extLst>
          </p:cNvPr>
          <p:cNvGrpSpPr/>
          <p:nvPr/>
        </p:nvGrpSpPr>
        <p:grpSpPr>
          <a:xfrm>
            <a:off x="162730" y="157789"/>
            <a:ext cx="386943" cy="372647"/>
            <a:chOff x="2583325" y="2972875"/>
            <a:chExt cx="462850" cy="445750"/>
          </a:xfrm>
        </p:grpSpPr>
        <p:sp>
          <p:nvSpPr>
            <p:cNvPr id="9" name="Google Shape;574;p38">
              <a:extLst>
                <a:ext uri="{FF2B5EF4-FFF2-40B4-BE49-F238E27FC236}">
                  <a16:creationId xmlns:a16="http://schemas.microsoft.com/office/drawing/2014/main" id="{7E53486A-569A-4125-A1A4-EA0A289F1104}"/>
                </a:ext>
              </a:extLst>
            </p:cNvPr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l" t="t" r="r" b="b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" name="Google Shape;575;p38">
              <a:extLst>
                <a:ext uri="{FF2B5EF4-FFF2-40B4-BE49-F238E27FC236}">
                  <a16:creationId xmlns:a16="http://schemas.microsoft.com/office/drawing/2014/main" id="{C37CCEE2-7F67-44D0-ACC3-55917B121259}"/>
                </a:ext>
              </a:extLst>
            </p:cNvPr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l" t="t" r="r" b="b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0828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8000" r="-8000"/>
          </a:stretch>
        </a:blipFill>
        <a:effectLst/>
      </p:bgPr>
    </p:bg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5"/>
          <p:cNvSpPr txBox="1">
            <a:spLocks noGrp="1"/>
          </p:cNvSpPr>
          <p:nvPr>
            <p:ph type="ctrTitle" idx="4294967295"/>
          </p:nvPr>
        </p:nvSpPr>
        <p:spPr>
          <a:xfrm>
            <a:off x="685800" y="1303699"/>
            <a:ext cx="4285770" cy="848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End of this topic !</a:t>
            </a:r>
            <a:endParaRPr sz="4000" dirty="0"/>
          </a:p>
        </p:txBody>
      </p:sp>
      <p:sp>
        <p:nvSpPr>
          <p:cNvPr id="399" name="Google Shape;399;p35"/>
          <p:cNvSpPr txBox="1">
            <a:spLocks noGrp="1"/>
          </p:cNvSpPr>
          <p:nvPr>
            <p:ph type="subTitle" idx="4294967295"/>
          </p:nvPr>
        </p:nvSpPr>
        <p:spPr>
          <a:xfrm>
            <a:off x="685801" y="2161437"/>
            <a:ext cx="3986092" cy="64323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>
                <a:latin typeface="Fira Sans SemiBold"/>
                <a:ea typeface="Fira Sans SemiBold"/>
                <a:cs typeface="Fira Sans SemiBold"/>
                <a:sym typeface="Fira Sans SemiBold"/>
              </a:rPr>
              <a:t>Any questions?</a:t>
            </a:r>
            <a:endParaRPr lang="en-IN" dirty="0"/>
          </a:p>
          <a:p>
            <a:pPr marL="88900" lvl="0" indent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400" name="Google Shape;400;p35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7" name="Google Shape;546;p38">
            <a:extLst>
              <a:ext uri="{FF2B5EF4-FFF2-40B4-BE49-F238E27FC236}">
                <a16:creationId xmlns:a16="http://schemas.microsoft.com/office/drawing/2014/main" id="{D82E0FB0-BF70-479F-AA06-229E102185FC}"/>
              </a:ext>
            </a:extLst>
          </p:cNvPr>
          <p:cNvSpPr/>
          <p:nvPr/>
        </p:nvSpPr>
        <p:spPr>
          <a:xfrm>
            <a:off x="183592" y="193725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68000" b="-68000"/>
          </a:stretch>
        </a:blipFill>
        <a:effectLst/>
      </p:bgPr>
    </p:bg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5"/>
          <p:cNvSpPr txBox="1">
            <a:spLocks noGrp="1"/>
          </p:cNvSpPr>
          <p:nvPr>
            <p:ph type="ctrTitle" idx="4294967295"/>
          </p:nvPr>
        </p:nvSpPr>
        <p:spPr>
          <a:xfrm>
            <a:off x="685800" y="1272963"/>
            <a:ext cx="4190700" cy="848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Thanks!</a:t>
            </a:r>
            <a:endParaRPr sz="6000"/>
          </a:p>
        </p:txBody>
      </p:sp>
      <p:sp>
        <p:nvSpPr>
          <p:cNvPr id="399" name="Google Shape;399;p35"/>
          <p:cNvSpPr txBox="1">
            <a:spLocks noGrp="1"/>
          </p:cNvSpPr>
          <p:nvPr>
            <p:ph type="subTitle" idx="4294967295"/>
          </p:nvPr>
        </p:nvSpPr>
        <p:spPr>
          <a:xfrm>
            <a:off x="685800" y="2161437"/>
            <a:ext cx="4339558" cy="261034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You can find me at:</a:t>
            </a:r>
            <a:endParaRPr dirty="0"/>
          </a:p>
          <a:p>
            <a:pPr lvl="0">
              <a:buFont typeface="Arial" panose="020B0604020202020204" pitchFamily="34" charset="0"/>
              <a:buChar char="•"/>
            </a:pPr>
            <a:r>
              <a:rPr lang="en-IN" dirty="0">
                <a:hlinkClick r:id="rId4"/>
              </a:rPr>
              <a:t>vijayprabhu.cs@gmail.com</a:t>
            </a:r>
            <a:endParaRPr lang="en-IN" dirty="0"/>
          </a:p>
          <a:p>
            <a:pPr lvl="0">
              <a:buFont typeface="Arial" panose="020B0604020202020204" pitchFamily="34" charset="0"/>
              <a:buChar char="•"/>
            </a:pPr>
            <a:r>
              <a:rPr lang="en-IN" dirty="0"/>
              <a:t>+91-8056375375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IN" dirty="0">
                <a:hlinkClick r:id="rId5"/>
              </a:rPr>
              <a:t>LinkedIn</a:t>
            </a:r>
            <a:r>
              <a:rPr lang="en-IN" dirty="0"/>
              <a:t> </a:t>
            </a:r>
          </a:p>
          <a:p>
            <a:pPr lvl="0">
              <a:spcBef>
                <a:spcPts val="0"/>
              </a:spcBef>
            </a:pPr>
            <a:endParaRPr lang="en-IN" dirty="0"/>
          </a:p>
          <a:p>
            <a:pPr marL="88900" lvl="0" indent="0">
              <a:spcBef>
                <a:spcPts val="0"/>
              </a:spcBef>
              <a:buNone/>
            </a:pPr>
            <a:r>
              <a:rPr lang="en-IN" dirty="0"/>
              <a:t>Contents @ </a:t>
            </a:r>
            <a:r>
              <a:rPr lang="en-IN" dirty="0">
                <a:hlinkClick r:id="rId6"/>
              </a:rPr>
              <a:t>Git-Hub</a:t>
            </a:r>
            <a:endParaRPr dirty="0"/>
          </a:p>
        </p:txBody>
      </p:sp>
      <p:sp>
        <p:nvSpPr>
          <p:cNvPr id="400" name="Google Shape;400;p35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6" name="Google Shape;546;p38">
            <a:extLst>
              <a:ext uri="{FF2B5EF4-FFF2-40B4-BE49-F238E27FC236}">
                <a16:creationId xmlns:a16="http://schemas.microsoft.com/office/drawing/2014/main" id="{1E64627F-7846-4CC4-99B9-906359281466}"/>
              </a:ext>
            </a:extLst>
          </p:cNvPr>
          <p:cNvSpPr/>
          <p:nvPr/>
        </p:nvSpPr>
        <p:spPr>
          <a:xfrm>
            <a:off x="183592" y="193725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eontes template">
  <a:themeElements>
    <a:clrScheme name="Custom 347">
      <a:dk1>
        <a:srgbClr val="03153B"/>
      </a:dk1>
      <a:lt1>
        <a:srgbClr val="FFFFFF"/>
      </a:lt1>
      <a:dk2>
        <a:srgbClr val="DFE2E9"/>
      </a:dk2>
      <a:lt2>
        <a:srgbClr val="6C7588"/>
      </a:lt2>
      <a:accent1>
        <a:srgbClr val="F36232"/>
      </a:accent1>
      <a:accent2>
        <a:srgbClr val="32A707"/>
      </a:accent2>
      <a:accent3>
        <a:srgbClr val="AFE435"/>
      </a:accent3>
      <a:accent4>
        <a:srgbClr val="9287E6"/>
      </a:accent4>
      <a:accent5>
        <a:srgbClr val="B5BDFD"/>
      </a:accent5>
      <a:accent6>
        <a:srgbClr val="FF703B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533359BDD75EF4AB8C070518529B512" ma:contentTypeVersion="7" ma:contentTypeDescription="Create a new document." ma:contentTypeScope="" ma:versionID="0d95916ef289e0b2d70c221aa3b7bfab">
  <xsd:schema xmlns:xsd="http://www.w3.org/2001/XMLSchema" xmlns:xs="http://www.w3.org/2001/XMLSchema" xmlns:p="http://schemas.microsoft.com/office/2006/metadata/properties" xmlns:ns3="642eb60d-cc9a-4516-9a20-6ebdc1e20806" targetNamespace="http://schemas.microsoft.com/office/2006/metadata/properties" ma:root="true" ma:fieldsID="9fbfb8a2ea84a443187203af8cecb9e0" ns3:_="">
    <xsd:import namespace="642eb60d-cc9a-4516-9a20-6ebdc1e2080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42eb60d-cc9a-4516-9a20-6ebdc1e2080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89A2961-2029-41AF-87D9-8BAF72D2D5BA}">
  <ds:schemaRefs>
    <ds:schemaRef ds:uri="http://purl.org/dc/terms/"/>
    <ds:schemaRef ds:uri="642eb60d-cc9a-4516-9a20-6ebdc1e20806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0EC0CF20-25C1-439D-BCFD-DF423117950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42eb60d-cc9a-4516-9a20-6ebdc1e2080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17345C4-7E64-457A-AA9E-BA2136C9346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355</TotalTime>
  <Words>250</Words>
  <Application>Microsoft Macintosh PowerPoint</Application>
  <PresentationFormat>On-screen Show (16:9)</PresentationFormat>
  <Paragraphs>41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Fira Sans Light</vt:lpstr>
      <vt:lpstr>Arial</vt:lpstr>
      <vt:lpstr>Fira Sans SemiBold</vt:lpstr>
      <vt:lpstr>Leontes template</vt:lpstr>
      <vt:lpstr>What are we going to see in this session?</vt:lpstr>
      <vt:lpstr>Terraform Installation in Linux</vt:lpstr>
      <vt:lpstr>Terraform Installation in Windows</vt:lpstr>
      <vt:lpstr>Terraform + Cloud</vt:lpstr>
      <vt:lpstr>End of this topic !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 am Your Training </dc:title>
  <cp:lastModifiedBy>1460</cp:lastModifiedBy>
  <cp:revision>5</cp:revision>
  <dcterms:modified xsi:type="dcterms:W3CDTF">2020-08-14T02:55:49Z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0x010100C533359BDD75EF4AB8C070518529B512</vt:lpwstr>
  </property>
</Properties>
</file>