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62" r:id="rId5"/>
    <p:sldId id="309" r:id="rId6"/>
    <p:sldId id="313" r:id="rId7"/>
    <p:sldId id="287" r:id="rId8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0"/>
      <p:bold r:id="rId11"/>
      <p:italic r:id="rId12"/>
      <p:boldItalic r:id="rId13"/>
    </p:embeddedFont>
    <p:embeddedFont>
      <p:font typeface="Fira Sans SemiBold" panose="020B06030500000200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20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ws/latest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gistry.terraform.io/providers/hashicorp/vsphere/latest/docs" TargetMode="External"/><Relationship Id="rId5" Type="http://schemas.openxmlformats.org/officeDocument/2006/relationships/hyperlink" Target="https://www.terraform.io/docs/providers/google/index.html" TargetMode="External"/><Relationship Id="rId4" Type="http://schemas.openxmlformats.org/officeDocument/2006/relationships/hyperlink" Target="https://www.terraform.io/docs/providers/azurerm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781105"/>
            <a:ext cx="7741135" cy="4236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Useful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Where to find all </a:t>
            </a:r>
            <a:r>
              <a:rPr lang="en-IN"/>
              <a:t>the resource types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Commands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init </a:t>
            </a:r>
            <a:r>
              <a:rPr lang="en-US" sz="1200" dirty="0">
                <a:sym typeface="Arial"/>
              </a:rPr>
              <a:t>[initialize the project]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-US" sz="1200" dirty="0">
                <a:sym typeface="Arial"/>
              </a:rPr>
              <a:t>[validate the code]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plan </a:t>
            </a:r>
            <a:r>
              <a:rPr lang="en-US" sz="1200" dirty="0">
                <a:sym typeface="Arial"/>
              </a:rPr>
              <a:t>[Plan the infrastructure before apply]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apply </a:t>
            </a:r>
            <a:r>
              <a:rPr lang="en-US" sz="1200" dirty="0">
                <a:sym typeface="Arial"/>
              </a:rPr>
              <a:t>[Appy the infrastructure code]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terraform apply -auto-approve </a:t>
            </a:r>
            <a:r>
              <a:rPr lang="en-US" sz="1200" dirty="0">
                <a:sym typeface="Arial"/>
              </a:rPr>
              <a:t>[Auto approval]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show </a:t>
            </a:r>
            <a:r>
              <a:rPr lang="en-US" sz="1200" dirty="0">
                <a:sym typeface="Arial"/>
              </a:rPr>
              <a:t>[Read your state file]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show | grep name </a:t>
            </a:r>
            <a:r>
              <a:rPr lang="en-US" sz="1200" dirty="0">
                <a:sym typeface="Arial"/>
              </a:rPr>
              <a:t>[Grep specific value from state file.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destroy </a:t>
            </a:r>
            <a:r>
              <a:rPr lang="en-US" sz="1200" dirty="0">
                <a:sym typeface="Arial"/>
              </a:rPr>
              <a:t>[destroy the infrastructure]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output </a:t>
            </a:r>
            <a:r>
              <a:rPr lang="en-US" sz="1200" dirty="0">
                <a:sym typeface="Arial"/>
              </a:rPr>
              <a:t>[Read the extracts from output block]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taint </a:t>
            </a:r>
            <a:r>
              <a:rPr lang="en-US" sz="1200" dirty="0">
                <a:sym typeface="Arial"/>
              </a:rPr>
              <a:t>[Marks the resource created for recreation]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untaint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200" dirty="0">
                <a:sym typeface="Arial"/>
              </a:rPr>
              <a:t>[unmarks the resource as tainted]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console </a:t>
            </a:r>
            <a:r>
              <a:rPr lang="en-US" sz="1200" dirty="0">
                <a:sym typeface="Arial"/>
              </a:rPr>
              <a:t>[to access terraform console]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refresh </a:t>
            </a:r>
            <a:r>
              <a:rPr lang="en-US" sz="1200" dirty="0">
                <a:sym typeface="Arial"/>
              </a:rPr>
              <a:t>[to refresh the state]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terraform graph </a:t>
            </a:r>
            <a:r>
              <a:rPr lang="en-US" sz="1200" dirty="0">
                <a:sym typeface="Arial"/>
              </a:rPr>
              <a:t>[helps to output the visual execution of terraform resources according to the configuration file, The graph is created in DOT format hence you can use 3rd party tool called “</a:t>
            </a:r>
            <a:r>
              <a:rPr lang="en-US" sz="1200" dirty="0" err="1">
                <a:sym typeface="Arial"/>
              </a:rPr>
              <a:t>GraphViz</a:t>
            </a:r>
            <a:r>
              <a:rPr lang="en-US" sz="1200" dirty="0">
                <a:sym typeface="Arial"/>
              </a:rPr>
              <a:t>” to view things in visual format]</a:t>
            </a:r>
          </a:p>
          <a:p>
            <a:pPr marL="628650" lvl="1" indent="-171450">
              <a:buSzPct val="100000"/>
              <a:buFont typeface="Wingdings" pitchFamily="2" charset="2"/>
              <a:buChar char="ü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Links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SzPct val="100000"/>
              <a:buFont typeface="Wingdings" pitchFamily="2" charset="2"/>
              <a:buChar char="ü"/>
            </a:pP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  <a:hlinkClick r:id="rId3"/>
              </a:rPr>
              <a:t>AWS_docs</a:t>
            </a:r>
            <a:endParaRPr lang="en-US" sz="1400" dirty="0">
              <a:sym typeface="Arial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/>
              </a:rPr>
              <a:t>Azure_docs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/>
              </a:rPr>
              <a:t>GCP_docs</a:t>
            </a: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6"/>
              </a:rPr>
              <a:t>VMware_docs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SzPct val="100000"/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72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202</Words>
  <Application>Microsoft Macintosh PowerPoint</Application>
  <PresentationFormat>On-screen Show (16:9)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Fira Sans Light</vt:lpstr>
      <vt:lpstr>Fira Sans SemiBold</vt:lpstr>
      <vt:lpstr>Arial</vt:lpstr>
      <vt:lpstr>Wingdings</vt:lpstr>
      <vt:lpstr>Leontes template</vt:lpstr>
      <vt:lpstr>What are we going to see in this session?</vt:lpstr>
      <vt:lpstr>Commands</vt:lpstr>
      <vt:lpstr>Links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101</cp:revision>
  <dcterms:modified xsi:type="dcterms:W3CDTF">2020-10-02T18:44:34Z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