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0" r:id="rId6"/>
    <p:sldId id="305" r:id="rId7"/>
    <p:sldId id="308" r:id="rId8"/>
    <p:sldId id="310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2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6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 for elements that might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 variables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 multiple variable files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Keeping things in single file is not going to help for big infrastructure Lets split our terraform files into chunks.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r>
              <a:rPr lang="en-US" sz="1400" dirty="0"/>
              <a:t> : Holds your service provider information’s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 : Holds the resource information’s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r>
              <a:rPr lang="en-US" sz="1400" dirty="0"/>
              <a:t> : Holds your variables</a:t>
            </a:r>
          </a:p>
          <a:p>
            <a:pPr marL="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/Codes/E2_with_vars]</a:t>
            </a:r>
          </a:p>
          <a:p>
            <a:pPr marL="88900" indent="0"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400" dirty="0"/>
              <a:t>Disadvantage with this approach : 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IN" sz="1400" dirty="0"/>
              <a:t>When you are uploading files to git [</a:t>
            </a:r>
            <a:r>
              <a:rPr lang="en-IN" sz="1400" dirty="0" err="1"/>
              <a:t>vars.tf</a:t>
            </a:r>
            <a:r>
              <a:rPr lang="en-IN" sz="1400" dirty="0"/>
              <a:t>] will also going to be part of it which eventually going to expose your credentials here.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IN" sz="1400" dirty="0"/>
              <a:t>We will see avoid such thing in credential manage section.</a:t>
            </a:r>
          </a:p>
          <a:p>
            <a:pPr marL="88900" indent="0">
              <a:buNone/>
            </a:pPr>
            <a:br>
              <a:rPr lang="en-IN" sz="1400" dirty="0">
                <a:solidFill>
                  <a:srgbClr val="FFFF00"/>
                </a:solidFill>
              </a:rPr>
            </a:b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 variables for elements that might change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1643" y="898071"/>
            <a:ext cx="6658713" cy="39207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At some point you may need to work with elements that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you may need to deploy instance in multiple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Let’s assume RHEL instance need to be deployed in Mumbai &amp; North-</a:t>
            </a:r>
            <a:r>
              <a:rPr lang="en-US" sz="1400" dirty="0" err="1"/>
              <a:t>california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Challenge here is RHEL image id (AMI ID) is different for each 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our terraform file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2 files here.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endParaRPr lang="en-US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US" sz="1400" dirty="0"/>
          </a:p>
          <a:p>
            <a:pPr marL="0" indent="0">
              <a:buSzPct val="10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/Codes/E3_Lookup]</a:t>
            </a:r>
          </a:p>
          <a:p>
            <a:pPr marL="0" indent="0">
              <a:buSzPct val="100000"/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9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variable from command line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Let's see how to pass the variables from command line. The file structure remain same, but variables are provided from command line.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/Codes/E4_cmd_line_input]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Arial"/>
              </a:rPr>
              <a:t>You can just pass your variables in command line like below :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terraform apply -var 'AWS_REGION=us-east-2’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9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multiple variable files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Let’s say you have multiple environment’s, and you want manage your variables in different files in such case you can follow this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can keep variable according to your environment and pass it over from command line.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terraform apply -var-file=“</a:t>
            </a:r>
            <a:r>
              <a:rPr lang="en-IN" sz="1400" dirty="0" err="1"/>
              <a:t>staging.tfvars</a:t>
            </a:r>
            <a:r>
              <a:rPr lang="en-IN" sz="1400" dirty="0"/>
              <a:t>” -var-file=“</a:t>
            </a:r>
            <a:r>
              <a:rPr lang="en-IN" sz="1400" dirty="0" err="1"/>
              <a:t>production.tfvars</a:t>
            </a:r>
            <a:r>
              <a:rPr lang="en-IN" sz="1400" dirty="0"/>
              <a:t>”</a:t>
            </a:r>
            <a:endParaRPr lang="en-US" sz="140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403</Words>
  <Application>Microsoft Macintosh PowerPoint</Application>
  <PresentationFormat>On-screen Show (16:9)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Use variables</vt:lpstr>
      <vt:lpstr>Use variables for elements that might change</vt:lpstr>
      <vt:lpstr>Pass variable from command line</vt:lpstr>
      <vt:lpstr>Pass multiple variable files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68</cp:revision>
  <dcterms:modified xsi:type="dcterms:W3CDTF">2020-09-10T18:16:09Z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