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62" r:id="rId5"/>
    <p:sldId id="300" r:id="rId6"/>
    <p:sldId id="306" r:id="rId7"/>
    <p:sldId id="301" r:id="rId8"/>
    <p:sldId id="267" r:id="rId9"/>
    <p:sldId id="305" r:id="rId10"/>
    <p:sldId id="307" r:id="rId11"/>
    <p:sldId id="308" r:id="rId12"/>
    <p:sldId id="309" r:id="rId13"/>
    <p:sldId id="310" r:id="rId14"/>
    <p:sldId id="287" r:id="rId15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7"/>
      <p:bold r:id="rId18"/>
      <p:italic r:id="rId19"/>
      <p:boldItalic r:id="rId20"/>
    </p:embeddedFont>
    <p:embeddedFont>
      <p:font typeface="Fira Sans SemiBold" panose="020B06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16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1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50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52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46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2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7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op 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9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 variables to hide secrets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 variables for elements that might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Pass variables from command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Pass multiple variable files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multiple variable files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Let’s say you have multiple environment’s and you want manage your variables in different files in such case you can follow this methodology.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vars.tf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this file structure instead of default [.</a:t>
            </a:r>
            <a:r>
              <a:rPr lang="en-US" sz="1400" dirty="0" err="1"/>
              <a:t>tfvars</a:t>
            </a:r>
            <a:r>
              <a:rPr lang="en-US" sz="1400" dirty="0"/>
              <a:t> file] we are going to have credentials in different files according </a:t>
            </a:r>
            <a:r>
              <a:rPr lang="en-US" sz="1400"/>
              <a:t>to environment and </a:t>
            </a:r>
            <a:r>
              <a:rPr lang="en-US" sz="1400" dirty="0"/>
              <a:t>pass it in command line.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terraform apply -var-file=”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staging.tfvars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" -var-file="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production.tfvars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"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81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Keeping things in single file is not going to help for big infrastructure Lets split our terraform files into chunks.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provider.tf</a:t>
            </a:r>
            <a:r>
              <a:rPr lang="en-US" sz="1400" dirty="0"/>
              <a:t> : Holds your service provider information’s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main.tf : Holds the resource information’s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vars.tf</a:t>
            </a:r>
            <a:r>
              <a:rPr lang="en-US" sz="1400" dirty="0"/>
              <a:t> : Holds your variables</a:t>
            </a:r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var.AWS_ACCESSKEY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var.AWS_SECRETKEY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"Second_EC2"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Access key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AWS_ACCESSKEY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Secret Key 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AWS_SECRETKEY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"ap-south-1"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>
              <a:buClr>
                <a:schemeClr val="accent1"/>
              </a:buClr>
            </a:pPr>
            <a:r>
              <a:rPr lang="en-I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When you are uploading files to git [</a:t>
            </a:r>
            <a:r>
              <a:rPr lang="en-IN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vars.tf</a:t>
            </a:r>
            <a:r>
              <a:rPr lang="en-IN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] will also going to be part of it which eventually going to expose your credentials here.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variables to hide secrets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To avoid getting your credentials exposed, we are going to bring in new file.</a:t>
            </a:r>
          </a:p>
          <a:p>
            <a:pPr marL="0" indent="0">
              <a:buNone/>
            </a:pPr>
            <a:r>
              <a:rPr lang="en-US" sz="1400" dirty="0"/>
              <a:t>Now the file structure would be.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vars.tf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terraform.tfvars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You can keep credentials in separate file which has extension .</a:t>
            </a:r>
            <a:r>
              <a:rPr lang="en-IN" sz="1400" dirty="0" err="1"/>
              <a:t>tfvars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Then you can avoid uploading it in git repository.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Terraform can understand .</a:t>
            </a:r>
            <a:r>
              <a:rPr lang="en-IN" sz="1400" dirty="0" err="1"/>
              <a:t>tfvars</a:t>
            </a:r>
            <a:r>
              <a:rPr lang="en-IN" sz="1400" dirty="0"/>
              <a:t> extension is separate variable file which is used to map your credentials.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var.AWS_ACCESSKEY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var.AWS_SECRETKEY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"Second_EC2"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"ami-052c08d70def0ac62"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Access key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</a:t>
            </a:r>
            <a:r>
              <a:rPr lang="en-IN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ACCESSKEY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Secret Key 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AWS_SECRETKEY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"ap-south-1"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en-IN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terraform.tfvars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AWS_ACCESSKEY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AWS_SECRETKEY = ”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xxxxxxxxxxxx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Use variables for elements that might change</a:t>
            </a:r>
            <a:endParaRPr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1590347"/>
            <a:ext cx="6659673" cy="23361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At some point you may need to work with elements that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you may need to deploy instance in multiple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Let’s assume RHEL instance need to be deployed in Mumbai &amp; </a:t>
            </a:r>
            <a:r>
              <a:rPr lang="en-US" sz="1400" dirty="0" err="1"/>
              <a:t>ohio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Challenge here is RHEL image id (AMI ID) is different for each 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might need to modify our terraform file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might need to modify 2 files here.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vars.tf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main.tf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9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var.AWS_ACCESSKEY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var.AWS_SECRETKEY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"Fourth_EC2"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Access Key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AWS_ACCESSKEY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Secret Key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AWS_SECRETKEY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default = "ap-south-1”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Image IDs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"AMI"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type = map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ap-south-1 = "ami-052c08d70def0ac62"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us-east-2 = "ami-0a54aef4ef3b5f881"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variable from command line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Let's see how to pass the variables from command line. The file structure remain same, but variables are provided from command line.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vars.tf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terraform.tfvars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ym typeface="Arial"/>
              </a:rPr>
              <a:t>You can just pass your variables in command line like below 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	terraform apply -var 'AWS_REGION=us-east-2’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99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0" y="824948"/>
            <a:ext cx="3925956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2200"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provider.tf</a:t>
            </a:r>
            <a:endParaRPr lang="en-IN" sz="1200" u="sng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var.AWS_ACCESSKEY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var.AWS_SECRETKEY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region =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main.tf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"Fourth_EC2"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069976" y="824948"/>
            <a:ext cx="4249075" cy="4118404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</a:pPr>
            <a:r>
              <a:rPr lang="en-IN" sz="1200" u="sng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vars.tf</a:t>
            </a:r>
            <a:r>
              <a:rPr lang="en-IN" sz="12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Access Key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AWS_ACCESSKEY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Secret Key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AWS_SECRETKEY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Region</a:t>
            </a:r>
            <a:b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AWS_REGION {}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Image IDs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"AMI"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type = map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ap-south-1 = "ami-052c08d70def0ac62"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us-east-2 = "ami-0a54aef4ef3b5f881"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5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5" grpId="0" animBg="1"/>
    </p:bld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975</Words>
  <Application>Microsoft Macintosh PowerPoint</Application>
  <PresentationFormat>On-screen Show (16:9)</PresentationFormat>
  <Paragraphs>301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Fira Sans SemiBold</vt:lpstr>
      <vt:lpstr>Fira Sans Light</vt:lpstr>
      <vt:lpstr>Arial</vt:lpstr>
      <vt:lpstr>Leontes template</vt:lpstr>
      <vt:lpstr>What are we going to see in this session?</vt:lpstr>
      <vt:lpstr>Use variables</vt:lpstr>
      <vt:lpstr>Code</vt:lpstr>
      <vt:lpstr>Use variables to hide secrets</vt:lpstr>
      <vt:lpstr>Code</vt:lpstr>
      <vt:lpstr>Use variables for elements that might change</vt:lpstr>
      <vt:lpstr>Code</vt:lpstr>
      <vt:lpstr>Pass variable from command line</vt:lpstr>
      <vt:lpstr>Code</vt:lpstr>
      <vt:lpstr>Pass multiple variable files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63</cp:revision>
  <dcterms:modified xsi:type="dcterms:W3CDTF">2020-08-18T02:56:42Z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