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5"/>
  </p:notesMasterIdLst>
  <p:sldIdLst>
    <p:sldId id="262" r:id="rId5"/>
    <p:sldId id="301" r:id="rId6"/>
    <p:sldId id="267" r:id="rId7"/>
    <p:sldId id="305" r:id="rId8"/>
    <p:sldId id="306" r:id="rId9"/>
    <p:sldId id="307" r:id="rId10"/>
    <p:sldId id="308" r:id="rId11"/>
    <p:sldId id="309" r:id="rId12"/>
    <p:sldId id="310" r:id="rId13"/>
    <p:sldId id="287" r:id="rId14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6"/>
      <p:bold r:id="rId17"/>
      <p:italic r:id="rId18"/>
      <p:boldItalic r:id="rId19"/>
    </p:embeddedFont>
    <p:embeddedFont>
      <p:font typeface="Fira Sans SemiBold" panose="020B06030500000200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28"/>
    <p:restoredTop sz="94663"/>
  </p:normalViewPr>
  <p:slideViewPr>
    <p:cSldViewPr snapToGrid="0">
      <p:cViewPr varScale="1">
        <p:scale>
          <a:sx n="156" d="100"/>
          <a:sy n="156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2065896475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2065896475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2065896475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2065896475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2065896475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2065896475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2065896475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2065896475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2065896475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2065896475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2065896475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2065896475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2065896475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2065896475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2065896475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2065896475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2065896475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3640276137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354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179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590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492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933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90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690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367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49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title only">
  <p:cSld name="Top 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482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29" y="971736"/>
            <a:ext cx="7178571" cy="26980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IN" dirty="0"/>
              <a:t>Let’s do some admin activity with AWS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Create security group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Create IAM user and add it into a group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Create VPC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Create EBS volumes &amp; Attach</a:t>
            </a:r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/>
            <a:endParaRPr lang="en-I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7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security group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6133" y="1102658"/>
            <a:ext cx="6759388" cy="211567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IN" sz="1400" dirty="0"/>
              <a:t>Heads-up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In previous section we attached the existing available security group to instance. In this session lets try to create new security group.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Slight modification henceforth : There will be no [</a:t>
            </a:r>
            <a:r>
              <a:rPr lang="en-IN" sz="1400" dirty="0" err="1"/>
              <a:t>provider.tf</a:t>
            </a:r>
            <a:r>
              <a:rPr lang="en-IN" sz="1400" dirty="0"/>
              <a:t>] file anymore as we were having it so far for your understanding now provider content will be merged in [</a:t>
            </a:r>
            <a:r>
              <a:rPr lang="en-IN" sz="1400" dirty="0" err="1"/>
              <a:t>main.tf</a:t>
            </a:r>
            <a:r>
              <a:rPr lang="en-IN" sz="1400" dirty="0"/>
              <a:t>] 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To create security group : we are going to use resource type called 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aws_security_group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36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987851" y="0"/>
            <a:ext cx="6849864" cy="6224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-1" y="824948"/>
            <a:ext cx="4194313" cy="4118404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main.tf :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Provider :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provider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region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var.AWS_REGION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Create new security group :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aws_security_group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"TF_SG"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name = "Allow HTTP Ports"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vpc_id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var.vpc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["id"]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ingress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description = "inbound"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from_port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80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to_port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80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protocol =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tcp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cidr_blocks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[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var.vpc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cidr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"]]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  <a:endParaRPr lang="en-IN" sz="1200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4393096" y="824948"/>
            <a:ext cx="3925955" cy="4118404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egress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description =</a:t>
            </a:r>
            <a:r>
              <a:rPr lang="en-IN" sz="1200" dirty="0"/>
              <a:t> 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"outbound"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from_port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0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to_port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0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protocol = "-1"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cidr_blocks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["0.0.0.0/0"]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	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tags =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Name = "Http”	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}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u="sng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vars.tf</a:t>
            </a:r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 :  [</a:t>
            </a:r>
            <a:r>
              <a:rPr lang="en-IN" sz="12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added </a:t>
            </a:r>
            <a:r>
              <a:rPr lang="en-IN" sz="1200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vpc</a:t>
            </a:r>
            <a:r>
              <a:rPr lang="en-IN" sz="12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 variable in vars file]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VPC 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vpc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default =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id =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vpc-xxxxxx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cidr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"172.31.0.0/16"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}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89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IAM user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6133" y="1102658"/>
            <a:ext cx="6811046" cy="18528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To create I am user : we are going to use resource type  </a:t>
            </a: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aws_iam_user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aws_iam_group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aws_iam_user_group_membership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To achieve this we are going to use multiple resource in single 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6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987851" y="0"/>
            <a:ext cx="6849864" cy="6224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-1" y="824948"/>
            <a:ext cx="4194313" cy="4118404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  <a:sym typeface="Fira Sans Light"/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  <a:sym typeface="Fira Sans Light"/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  <a:sym typeface="Fira Sans Light"/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  <a:sym typeface="Fira Sans Light"/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  <a:sym typeface="Fira Sans Light"/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  <a:sym typeface="Fira Sans Light"/>
            </a:endParaRPr>
          </a:p>
          <a:p>
            <a:r>
              <a:rPr lang="en-IN" sz="12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main.tf :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Provider :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provider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region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var.AWS_REGION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Create new user :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resource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aws_iam_user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lb_user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name = "lb000"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Create new group 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resource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aws_iam_group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lb_group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name = "lb-administrator"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#Adding user to group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aws_iam_user_group_membership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"lb"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user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aws_iam_user.lb_user.name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groups = [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aws_iam_group.lb_group.name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]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endParaRPr lang="en-IN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br>
              <a:rPr lang="en-IN" sz="1200" dirty="0"/>
            </a:br>
            <a:endParaRPr lang="en-IN" sz="1200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4393096" y="824948"/>
            <a:ext cx="3925955" cy="4118404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IN" sz="1200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vars.tf</a:t>
            </a:r>
            <a:r>
              <a:rPr lang="en-IN" sz="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</a:p>
          <a:p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Region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variable AWS_REGION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default = "ap-south-1"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}</a:t>
            </a: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91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VPC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06135" y="1094014"/>
            <a:ext cx="6634221" cy="21635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To create </a:t>
            </a:r>
            <a:r>
              <a:rPr lang="en-IN" sz="1400" dirty="0" err="1"/>
              <a:t>vpc</a:t>
            </a:r>
            <a:r>
              <a:rPr lang="en-IN" sz="1400" dirty="0"/>
              <a:t> : we are going to use resource type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Also we are going to define variables in type = map. </a:t>
            </a: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aws_vpc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21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987851" y="0"/>
            <a:ext cx="6849864" cy="6224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65313" y="824948"/>
            <a:ext cx="4194313" cy="4118404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  <a:sym typeface="Fira Sans Light"/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  <a:sym typeface="Fira Sans Light"/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  <a:sym typeface="Fira Sans Light"/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  <a:sym typeface="Fira Sans Light"/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  <a:sym typeface="Fira Sans Light"/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  <a:sym typeface="Fira Sans Light"/>
            </a:endParaRPr>
          </a:p>
          <a:p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main.tf :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Provider :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provider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region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var.AWS_REGION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Create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vpc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: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aws_vpc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"custom"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cidr_block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var.my_vpc.cidr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tags =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Name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var.my_vpc.name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}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Font typeface="Arial"/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br>
              <a:rPr lang="en-IN" sz="1200" dirty="0"/>
            </a:br>
            <a:endParaRPr lang="en-IN" sz="1200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4393096" y="824948"/>
            <a:ext cx="3925955" cy="4118404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IN" sz="1200" u="sng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vars.tf</a:t>
            </a:r>
            <a:r>
              <a:rPr lang="en-IN" sz="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Region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AWS_REGION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default = "ap-south-1"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virtual private network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my_vpc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default =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cidr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"10.0.0.0/16"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name =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custom_vpc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63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EBS volume &amp; Attach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65314" y="1102658"/>
            <a:ext cx="6751865" cy="3847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In this example we are going to create new EBS volume and attach it to new instance.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To create &amp; attach EBS volume : we are going to use resource type  </a:t>
            </a: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aws_ebs_volume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aws_volume_attachment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SzPct val="120000"/>
              <a:buFont typeface="Arial" panose="020B0604020202020204" pitchFamily="34" charset="0"/>
              <a:buChar char="•"/>
            </a:pPr>
            <a:r>
              <a:rPr lang="en-IN" sz="1400" dirty="0"/>
              <a:t>Note : To create an EBS volume we need to provide availability zone. For this specific purpose we are going to use data source which can fetch information for us.</a:t>
            </a:r>
          </a:p>
          <a:p>
            <a:pPr marL="285750" indent="-285750">
              <a:buSzPct val="120000"/>
              <a:buFont typeface="Arial" panose="020B0604020202020204" pitchFamily="34" charset="0"/>
              <a:buChar char="•"/>
            </a:pPr>
            <a:r>
              <a:rPr lang="en-IN" sz="1400" dirty="0"/>
              <a:t>Also we are going to make this code 100% hardcode free. </a:t>
            </a:r>
          </a:p>
          <a:p>
            <a:pPr marL="285750" indent="-285750">
              <a:buSzPct val="120000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3812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987851" y="0"/>
            <a:ext cx="6849864" cy="6224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65313" y="824948"/>
            <a:ext cx="4194313" cy="4118404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  <a:sym typeface="Fira Sans Light"/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  <a:sym typeface="Fira Sans Light"/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  <a:sym typeface="Fira Sans Light"/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  <a:sym typeface="Fira Sans Light"/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  <a:sym typeface="Fira Sans Light"/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  <a:sym typeface="Fira Sans Light"/>
            </a:endParaRPr>
          </a:p>
          <a:p>
            <a:r>
              <a:rPr lang="en-IN" sz="10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main.tf :</a:t>
            </a:r>
          </a:p>
          <a:p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Provider :</a:t>
            </a:r>
          </a:p>
          <a:p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provider "</a:t>
            </a:r>
            <a:r>
              <a:rPr lang="en-IN" sz="1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region = </a:t>
            </a:r>
            <a:r>
              <a:rPr lang="en-IN" sz="1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var.AWS_REGION</a:t>
            </a: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  <a:b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Fetch </a:t>
            </a:r>
            <a:r>
              <a:rPr lang="en-IN" sz="1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availabilty</a:t>
            </a:r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zone </a:t>
            </a:r>
            <a:r>
              <a:rPr lang="en-IN" sz="1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informations</a:t>
            </a: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data "</a:t>
            </a:r>
            <a:r>
              <a:rPr lang="en-IN" sz="1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aws_availability_zones</a:t>
            </a:r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</a:t>
            </a:r>
            <a:r>
              <a:rPr lang="en-IN" sz="1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mumbai</a:t>
            </a:r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state = "available"</a:t>
            </a:r>
          </a:p>
          <a:p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Create EBS volume</a:t>
            </a:r>
          </a:p>
          <a:p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aws_ebs_volume</a:t>
            </a:r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"data" {</a:t>
            </a:r>
          </a:p>
          <a:p>
            <a:r>
              <a:rPr lang="en-IN" sz="1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availability_zone</a:t>
            </a:r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      </a:t>
            </a:r>
            <a:r>
              <a:rPr lang="en-IN" sz="1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data.aws_availability_zones.mumbai.names</a:t>
            </a:r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[0]</a:t>
            </a:r>
          </a:p>
          <a:p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size = 1</a:t>
            </a:r>
          </a:p>
          <a:p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tags = {</a:t>
            </a:r>
          </a:p>
          <a:p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Name = </a:t>
            </a:r>
            <a:r>
              <a:rPr lang="en-IN" sz="1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var.instance_data.name</a:t>
            </a: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}</a:t>
            </a:r>
          </a:p>
          <a:p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Create new instance</a:t>
            </a:r>
          </a:p>
          <a:p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"web" {</a:t>
            </a:r>
          </a:p>
          <a:p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</a:t>
            </a:r>
            <a:r>
              <a:rPr lang="en-IN" sz="1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</a:t>
            </a:r>
            <a:r>
              <a:rPr lang="en-IN" sz="1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var.instance_data.ami</a:t>
            </a: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availability_zone</a:t>
            </a:r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 </a:t>
            </a:r>
            <a:r>
              <a:rPr lang="en-IN" sz="1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data.aws_availability_zones.mumbai.names</a:t>
            </a:r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[0]</a:t>
            </a:r>
          </a:p>
          <a:p>
            <a:r>
              <a:rPr lang="en-IN" sz="1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</a:t>
            </a:r>
            <a:r>
              <a:rPr lang="en-IN" sz="1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var.instance_data.type</a:t>
            </a: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tags = {</a:t>
            </a:r>
          </a:p>
          <a:p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Name = </a:t>
            </a:r>
            <a:r>
              <a:rPr lang="en-IN" sz="1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var.instance_data.name</a:t>
            </a: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}</a:t>
            </a:r>
          </a:p>
          <a:p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Font typeface="Arial"/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br>
              <a:rPr lang="en-IN" sz="1200" dirty="0"/>
            </a:br>
            <a:endParaRPr lang="en-IN" sz="1200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4393096" y="824948"/>
            <a:ext cx="3925955" cy="4118404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Attach newly create EBS volume to instance</a:t>
            </a:r>
          </a:p>
          <a:p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aws_volume_attachment</a:t>
            </a:r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</a:t>
            </a:r>
            <a:r>
              <a:rPr lang="en-IN" sz="1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ebs_att</a:t>
            </a:r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r>
              <a:rPr lang="en-IN" sz="1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device_name</a:t>
            </a:r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</a:t>
            </a:r>
            <a:r>
              <a:rPr lang="en-IN" sz="1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var.instance_data.drive</a:t>
            </a: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volume_id</a:t>
            </a:r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</a:t>
            </a:r>
            <a:r>
              <a:rPr lang="en-IN" sz="1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aws_ebs_volume.data.id</a:t>
            </a: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instance_id</a:t>
            </a:r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</a:t>
            </a:r>
            <a:r>
              <a:rPr lang="en-IN" sz="1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aws_instance.web.id</a:t>
            </a: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000" u="sng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vars.tf</a:t>
            </a:r>
            <a:r>
              <a:rPr lang="en-IN" sz="10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:</a:t>
            </a:r>
          </a:p>
          <a:p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Region</a:t>
            </a:r>
          </a:p>
          <a:p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AWS_REGION {</a:t>
            </a:r>
          </a:p>
          <a:p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default = "ap-south-1"</a:t>
            </a:r>
          </a:p>
          <a:p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Image</a:t>
            </a:r>
          </a:p>
          <a:p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</a:t>
            </a:r>
            <a:r>
              <a:rPr lang="en-IN" sz="1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instance_data</a:t>
            </a:r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{</a:t>
            </a:r>
          </a:p>
          <a:p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default = {</a:t>
            </a:r>
          </a:p>
          <a:p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</a:t>
            </a:r>
            <a:r>
              <a:rPr lang="en-IN" sz="1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"ami-052c08d70def0ac62"</a:t>
            </a:r>
          </a:p>
          <a:p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type = "t2.micro"</a:t>
            </a:r>
          </a:p>
          <a:p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name = "</a:t>
            </a:r>
            <a:r>
              <a:rPr lang="en-IN" sz="1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http_server</a:t>
            </a:r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drive = "/dev/</a:t>
            </a:r>
            <a:r>
              <a:rPr lang="en-IN" sz="1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sdh</a:t>
            </a:r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}</a:t>
            </a:r>
          </a:p>
          <a:p>
            <a:r>
              <a:rPr lang="en-IN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93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5" grpId="0" animBg="1"/>
    </p:bldLst>
  </p:timing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1054</Words>
  <Application>Microsoft Macintosh PowerPoint</Application>
  <PresentationFormat>On-screen Show (16:9)</PresentationFormat>
  <Paragraphs>320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Fira Sans SemiBold</vt:lpstr>
      <vt:lpstr>Fira Sans Light</vt:lpstr>
      <vt:lpstr>Arial</vt:lpstr>
      <vt:lpstr>Wingdings</vt:lpstr>
      <vt:lpstr>Leontes template</vt:lpstr>
      <vt:lpstr>What are we going to see in this session?</vt:lpstr>
      <vt:lpstr>Create security group</vt:lpstr>
      <vt:lpstr>Code</vt:lpstr>
      <vt:lpstr>Create IAM user</vt:lpstr>
      <vt:lpstr>Code</vt:lpstr>
      <vt:lpstr>Create VPC</vt:lpstr>
      <vt:lpstr>Code</vt:lpstr>
      <vt:lpstr>Create EBS volume &amp; Attach</vt:lpstr>
      <vt:lpstr>Code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87</cp:revision>
  <dcterms:modified xsi:type="dcterms:W3CDTF">2020-08-23T07:13:11Z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