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0" r:id="rId6"/>
    <p:sldId id="306" r:id="rId7"/>
    <p:sldId id="307" r:id="rId8"/>
    <p:sldId id="308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>
      <p:cViewPr varScale="1">
        <p:scale>
          <a:sx n="156" d="100"/>
          <a:sy n="15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1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3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48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25944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Codes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 is basically a folder containing set of terraform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also help us to organize the code in better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also helps us to make the code reusable when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are one of the key concept used in many IT firms keep the code more organized.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Let's see some examples 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Step 1 : We will create a file to create EC2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Step 2 : We will create a file to create </a:t>
            </a:r>
            <a:r>
              <a:rPr lang="en-US" sz="1400"/>
              <a:t>EBS volume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Step 3 : We will create 2 different environment [Prod &amp; Dev] and invoke these files as per requirement.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40894" y="65743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[Create Ec2 instance module]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ec2.tf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vm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var.ami_id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var.instance_type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tags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var.instance_tag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aws_instance.vm.id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ec2_vars.tf:</a:t>
            </a: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#Apache instance variables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instance_tag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40894" y="65743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[Create EBS Volume]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Apache_ebs.tf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Fetch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availabilty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zone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informations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data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aws_availability_zones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mumbai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state = "available"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EBS volume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aws_ebs_volume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"addon" {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availability_zone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data.aws_availability_zones.mumbai.names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size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var.volume_size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tags = {Name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var.volume_name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Attach newly create EBS volume to instance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aws_volume_attachment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ebs_att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device_name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var.volume_drive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aws_ebs_</a:t>
            </a:r>
            <a:r>
              <a:rPr lang="en-IN" sz="120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</a:t>
            </a:r>
            <a:r>
              <a:rPr lang="en-IN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.addon.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Apache_ebs_vars.tf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#Apache volume variables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volume_size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volume_drive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"/dev/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sdh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40894" y="65743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[For Dev &amp; Prod]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Apache_dev.tf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module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dev_apache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source = "/data/terraform-workspace/E17_modules/apache_ec2"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instance_tag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{name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dev_https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"}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module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dev_apache_ebs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source = "/data/terraform-workspace/E17_modules/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apache_ebs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dev_apache_vol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volume_size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1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module.dev_apache.instance_id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Apache_prod.tf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module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prod_apache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source = "/data/terraform-workspace/E17_modules/apache_ec2"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instance_tag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{name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prod_https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"}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module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prod_apache_ebs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source = "/data/terraform-workspace/E17_modules/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apache_ebs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prod_apache_vol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volume_size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5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module.prod_apache.instance_id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ts val="2200"/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685</Words>
  <Application>Microsoft Macintosh PowerPoint</Application>
  <PresentationFormat>On-screen Show (16:9)</PresentationFormat>
  <Paragraphs>192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Fira Sans Light</vt:lpstr>
      <vt:lpstr>Fira Sans SemiBold</vt:lpstr>
      <vt:lpstr>Leontes template</vt:lpstr>
      <vt:lpstr>What are we going to see in this session?</vt:lpstr>
      <vt:lpstr>Modules </vt:lpstr>
      <vt:lpstr>Code [Create Ec2 instance module]</vt:lpstr>
      <vt:lpstr>Code [Create EBS Volume]</vt:lpstr>
      <vt:lpstr>Code [For Dev &amp; Prod]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83</cp:revision>
  <dcterms:modified xsi:type="dcterms:W3CDTF">2020-08-26T01:41:44Z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