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8"/>
  </p:notesMasterIdLst>
  <p:sldIdLst>
    <p:sldId id="262" r:id="rId5"/>
    <p:sldId id="301" r:id="rId6"/>
    <p:sldId id="303" r:id="rId7"/>
    <p:sldId id="302" r:id="rId8"/>
    <p:sldId id="267" r:id="rId9"/>
    <p:sldId id="305" r:id="rId10"/>
    <p:sldId id="304" r:id="rId11"/>
    <p:sldId id="308" r:id="rId12"/>
    <p:sldId id="310" r:id="rId13"/>
    <p:sldId id="306" r:id="rId14"/>
    <p:sldId id="307" r:id="rId15"/>
    <p:sldId id="309" r:id="rId16"/>
    <p:sldId id="287" r:id="rId17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9"/>
      <p:bold r:id="rId20"/>
      <p:italic r:id="rId21"/>
      <p:boldItalic r:id="rId22"/>
    </p:embeddedFont>
    <p:embeddedFont>
      <p:font typeface="Fira Sans SemiBold" panose="020B06030500000200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9"/>
    <p:restoredTop sz="94663"/>
  </p:normalViewPr>
  <p:slideViewPr>
    <p:cSldViewPr snapToGrid="0">
      <p:cViewPr varScale="1">
        <p:scale>
          <a:sx n="156" d="100"/>
          <a:sy n="156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2065896475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2065896475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2065896475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2065896475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2065896475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2065896475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2065896475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2065896475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2065896475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2065896475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2065896475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2065896475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2065896475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2065896475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2065896475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2065896475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2065896475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87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763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705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179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20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92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59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065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27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855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29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op 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482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terraform.io/docs/configuration/functio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5"/>
            <a:ext cx="7517023" cy="39654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dirty="0"/>
              <a:t>Let’s do some admin activity with AWS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Introduction to Conditionals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Built-in-functions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for_each</a:t>
            </a:r>
            <a:r>
              <a:rPr lang="en-IN" dirty="0"/>
              <a:t> 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If, If-else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for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If, If-else statements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Using Boolean is one of many ways through which you can create if-statement.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Boolean can be used in terraform to create if-else statement.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if-else statement syntax is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      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CONDITION ? TRUEVAL : FALSEVAL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       Example : count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var.env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 == “prod” ? 2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ym typeface="Arial"/>
              </a:rPr>
              <a:t>Combining like this will give you the flexibility of if-else in terraform.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ym typeface="Arial"/>
              </a:rPr>
              <a:t>The support operators are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ym typeface="Arial"/>
              </a:rPr>
              <a:t>Equality:  == [equal] and != [not-equal]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ym typeface="Arial"/>
              </a:rPr>
              <a:t>Numerical comparison: &gt;, &lt;, &gt;=, &lt;=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ym typeface="Arial"/>
              </a:rPr>
              <a:t>Boolean logics : &amp;&amp; [and], || [or], unary ! [or not]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ym typeface="Arial"/>
              </a:rPr>
              <a:t>You can also use conditionals to select modules.</a:t>
            </a:r>
          </a:p>
          <a:p>
            <a:pPr marL="0" indent="0">
              <a:buNone/>
            </a:pPr>
            <a:r>
              <a:rPr lang="en-IN" sz="1400" dirty="0">
                <a:sym typeface="Arial"/>
              </a:rPr>
              <a:t>      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Example :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vpc_id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var.env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 == “prod” ?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module.vpc_prod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 :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module.vpc_dev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ym typeface="Arial"/>
              </a:rPr>
              <a:t>We will see how to create EIP through condition.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13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138793"/>
            <a:ext cx="6825370" cy="48361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-1" y="824948"/>
            <a:ext cx="4194313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3"/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eip</a:t>
            </a: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.tf</a:t>
            </a: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: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aws_eip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instance_eip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var.create_eip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== true ? 1 : 0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</a:t>
            </a: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.tf :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module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dev_eip_create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source = "/data/terraform-workspace/E18_modules/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eip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create_eip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true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393096" y="824948"/>
            <a:ext cx="392595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eip_vars.tf</a:t>
            </a: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: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default = "ap-south-1"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#Create EIP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create_eip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6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</a:t>
            </a:r>
            <a:r>
              <a:rPr lang="en" dirty="0"/>
              <a:t>or loop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You’ve now seen how to loop over resources and inline blocks, but what if you need a loop to generate a single value? Imagine you wrote some Terraform</a:t>
            </a:r>
            <a:br>
              <a:rPr lang="en-IN" sz="1400" dirty="0"/>
            </a:br>
            <a:r>
              <a:rPr lang="en-IN" sz="1400" dirty="0"/>
              <a:t>code that took in a list of names: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     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variable "names" {</a:t>
            </a:r>
            <a:b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</a:b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       description = "A list of names"</a:t>
            </a:r>
            <a:b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</a:b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       type = list(string)</a:t>
            </a:r>
            <a:b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</a:b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      default = [”lb000", ”lb001, ”lb002"]</a:t>
            </a:r>
            <a:b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</a:b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     }</a:t>
            </a:r>
            <a:endParaRPr lang="en-IN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loop allows you to loop over variables, transform it and output it into different formats, The basic syntax is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      [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for &lt;ITEM&gt; in &lt;LIST&gt; : &lt;OUTPUT&gt;]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LIST is a list to items to loop over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ITEM is the local variable name to assign each item from LIST.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OUTPUT is an expression that transforms ITEM in some way. 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For example, here is the Terraform code to convert the list of names in </a:t>
            </a:r>
            <a:r>
              <a:rPr lang="en-IN" sz="1400" dirty="0" err="1"/>
              <a:t>var.names</a:t>
            </a:r>
            <a:r>
              <a:rPr lang="en-IN" sz="1400" dirty="0"/>
              <a:t> to upper case:</a:t>
            </a:r>
          </a:p>
          <a:p>
            <a:pPr marL="457200" lvl="1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output "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upper_names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" {</a:t>
            </a:r>
            <a:b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</a:b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 value = [for name in 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var.names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: upper(name)]</a:t>
            </a:r>
          </a:p>
          <a:p>
            <a:pPr marL="457200" lvl="1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}</a:t>
            </a:r>
            <a:endParaRPr lang="en-IN" sz="1050" dirty="0">
              <a:sym typeface="Arial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24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conditionals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Conditionals can be used in many cases like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Use simple math functions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Refer to other variables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Use conditional like (if-else)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Using conditional in count</a:t>
            </a:r>
          </a:p>
          <a:p>
            <a:pPr marL="457200" lvl="1" indent="0">
              <a:buSzPct val="100000"/>
              <a:buNone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 were using conditionals in many cases so far like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Refer the variables from different file.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Provide the path information’s to fetch the modules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Output the attributes.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Using proper resource types.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Generating data source and passing to resource block</a:t>
            </a:r>
          </a:p>
          <a:p>
            <a:pPr marL="0" indent="0">
              <a:buNone/>
            </a:pPr>
            <a:r>
              <a:rPr lang="en-IN" sz="1400" dirty="0"/>
              <a:t>These are all some common inbuild conditionals done by terraform itself for you.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3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Built-In Functions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There are some built-in functions which can be used in terraform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Some common built-in functions are.</a:t>
            </a:r>
          </a:p>
          <a:p>
            <a:pPr marL="0" indent="0">
              <a:buNone/>
            </a:pPr>
            <a:endParaRPr lang="en-IN" sz="1400" dirty="0"/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file(filename) </a:t>
            </a:r>
            <a:r>
              <a:rPr lang="en-IN" sz="1400" dirty="0"/>
              <a:t>– used to read the content of file, which we have used in many cases before. [To read .</a:t>
            </a:r>
            <a:r>
              <a:rPr lang="en-IN" sz="1400" dirty="0" err="1"/>
              <a:t>pem</a:t>
            </a:r>
            <a:r>
              <a:rPr lang="en-IN" sz="1400" dirty="0"/>
              <a:t> file]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length </a:t>
            </a:r>
            <a:r>
              <a:rPr lang="en-IN" sz="1400" dirty="0"/>
              <a:t>– helps to determine the length of given list.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element(list, index)</a:t>
            </a:r>
            <a:r>
              <a:rPr lang="en-IN" sz="1400" dirty="0"/>
              <a:t> – Returns the single element from a list at the given index.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lookup</a:t>
            </a:r>
            <a:r>
              <a:rPr lang="en-IN" sz="1400" dirty="0"/>
              <a:t> – used to lookup 2 values provided.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index(list, value) </a:t>
            </a:r>
            <a:r>
              <a:rPr lang="en-IN" sz="1400" dirty="0"/>
              <a:t>– Used to find the element index for the given value.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endParaRPr lang="en-IN" sz="1400" dirty="0"/>
          </a:p>
          <a:p>
            <a:pPr marL="0" indent="0">
              <a:buSzPct val="100000"/>
              <a:buNone/>
            </a:pPr>
            <a:r>
              <a:rPr lang="en-IN" sz="1400" dirty="0"/>
              <a:t>You can just go through this link to know more </a:t>
            </a:r>
            <a:r>
              <a:rPr lang="en-IN" sz="1400" dirty="0">
                <a:hlinkClick r:id="rId3"/>
              </a:rPr>
              <a:t>Functions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41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Let's see how to make use of count efficiently.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Example 1 :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/>
              <a:t>Let’s try creating list of users using count.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/>
              <a:t>We may combine count with terraform built in functions such as [Length &amp; Element] to achieve this.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/>
              <a:t>Example 2 :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/>
              <a:t>Let’s try creating list of EC2 instance with different machine names using count.</a:t>
            </a:r>
          </a:p>
          <a:p>
            <a:pPr marL="914400" lvl="2" indent="0">
              <a:buSzPct val="100000"/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39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138793"/>
            <a:ext cx="6825370" cy="48361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[Example 1]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-1" y="824948"/>
            <a:ext cx="4194313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main.tf :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Provider :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Create new users :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aws_iam_user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lb_users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count = length(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var.users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name = element(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var.users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count.index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Create new group :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aws_iam_group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lb_group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name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var.group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Add users to group :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aws_iam_user_group_membership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lb_add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count = length(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var.users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user = element(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var.users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count.index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groups =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aws_iam_group.lb_group.name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393096" y="824948"/>
            <a:ext cx="392595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vars.tf</a:t>
            </a: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: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default = "ap-south-1"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Create users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users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default = ["lb000", "lb001", "lb002"]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Create groups 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group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default =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lbadminstrator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9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138793"/>
            <a:ext cx="6825370" cy="48361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[Example 2]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-1" y="824948"/>
            <a:ext cx="4194313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3"/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main.tf :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Provider :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Create instance: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apache_instance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count        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var.instance_data.count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         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var.instance_data.ami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var.instance_data.type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tags =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Name  = element(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var.instance_data.tag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count.index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393096" y="824948"/>
            <a:ext cx="392595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vars.tf</a:t>
            </a: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: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default     = "ap-south-1"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Image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instance_data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default =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count = "2"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"ami-052c08d70def0ac62"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type = "t2.micro"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  tag = ["https_server01", "https_server02"]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 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9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138793"/>
            <a:ext cx="6825370" cy="48361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[Example 2 - Incremental]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-1" y="824948"/>
            <a:ext cx="4194313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3"/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main.tf :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Provider :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Create incremental instance: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apache_instance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count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var.instance_data.count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var.instance_data.ami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var.instance_data.type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tags =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Name =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https_serve</a:t>
            </a:r>
            <a:r>
              <a:rPr lang="en-IN" sz="1200">
                <a:solidFill>
                  <a:schemeClr val="accent2">
                    <a:lumMod val="40000"/>
                    <a:lumOff val="60000"/>
                  </a:schemeClr>
                </a:solidFill>
              </a:rPr>
              <a:t>_${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count.index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393096" y="824948"/>
            <a:ext cx="392595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vars.tf</a:t>
            </a: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: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default = "ap-south-1"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Image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instance_data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default =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 = "2"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"ami-052c08d70def0ac62"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type = "t2.micro"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</a:t>
            </a:r>
            <a:r>
              <a:rPr lang="en" dirty="0" err="1"/>
              <a:t>or_each</a:t>
            </a:r>
            <a:r>
              <a:rPr lang="en" dirty="0"/>
              <a:t> expression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For_each</a:t>
            </a:r>
            <a:r>
              <a:rPr lang="en-IN" sz="1400" dirty="0"/>
              <a:t> expression allows you to loop over lists, sets and maps to create either (a) multiple copies of an entire resource or (b) multiple copies of inline block with a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(a)Let’s see how to create multiple copies of a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Example : Create uses using </a:t>
            </a:r>
            <a:r>
              <a:rPr lang="en-IN" sz="1400" dirty="0" err="1"/>
              <a:t>for_each</a:t>
            </a:r>
            <a:endParaRPr lang="en-IN" sz="1400" dirty="0"/>
          </a:p>
          <a:p>
            <a:pPr marL="8890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     # Create new users :</a:t>
            </a:r>
          </a:p>
          <a:p>
            <a:pPr marL="8890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        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aws_iam_user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"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lb_users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" {</a:t>
            </a:r>
          </a:p>
          <a:p>
            <a:pPr marL="8890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        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for_each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toset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var.users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)</a:t>
            </a:r>
          </a:p>
          <a:p>
            <a:pPr marL="8890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          name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each.value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8890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       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Note the use of ”</a:t>
            </a:r>
            <a:r>
              <a:rPr lang="en-IN" sz="1400" dirty="0" err="1"/>
              <a:t>toset</a:t>
            </a:r>
            <a:r>
              <a:rPr lang="en-IN" sz="1400" dirty="0"/>
              <a:t>” is to convert the ”</a:t>
            </a:r>
            <a:r>
              <a:rPr lang="en-IN" sz="1400" dirty="0" err="1"/>
              <a:t>var.users</a:t>
            </a:r>
            <a:r>
              <a:rPr lang="en-IN" sz="1400" dirty="0"/>
              <a:t>” list into a set, because “</a:t>
            </a:r>
            <a:r>
              <a:rPr lang="en-IN" sz="1400" dirty="0" err="1"/>
              <a:t>for_each</a:t>
            </a:r>
            <a:r>
              <a:rPr lang="en-IN" sz="1400" dirty="0"/>
              <a:t>” only supports sets and maps when used on a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When ”</a:t>
            </a:r>
            <a:r>
              <a:rPr lang="en-IN" sz="1400" dirty="0" err="1"/>
              <a:t>for_each</a:t>
            </a:r>
            <a:r>
              <a:rPr lang="en-IN" sz="1400" dirty="0"/>
              <a:t>” loops over this set, it will make each username available in ”</a:t>
            </a:r>
            <a:r>
              <a:rPr lang="en-IN" sz="1400" dirty="0" err="1"/>
              <a:t>each.value</a:t>
            </a:r>
            <a:r>
              <a:rPr lang="en-IN" sz="1400" dirty="0"/>
              <a:t>”</a:t>
            </a:r>
            <a:endParaRPr lang="en-IN" sz="1400" dirty="0">
              <a:sym typeface="Arial"/>
            </a:endParaRP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2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138793"/>
            <a:ext cx="6825370" cy="48361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(b) using </a:t>
            </a:r>
            <a:r>
              <a:rPr lang="en-US" dirty="0" err="1"/>
              <a:t>for_each</a:t>
            </a:r>
            <a:r>
              <a:rPr lang="en-US" dirty="0"/>
              <a:t> in inline blocks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-1" y="824948"/>
            <a:ext cx="4194313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3"/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</a:t>
            </a: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.tf :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Provider :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Create instance: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apache_instance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for_each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toset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var.instance_data.name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var.instance_data.ami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var.instance_data.type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tags =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Name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each.value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330427" y="824948"/>
            <a:ext cx="392595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vars.tf</a:t>
            </a: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: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default = "ap-south-1"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Image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instance_data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default =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 = "2"</a:t>
            </a:r>
          </a:p>
          <a:p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"ami-052c08d70def0ac62"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type = "t2.micro"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name = ["https_server01", "https_server02"]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3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1641</Words>
  <Application>Microsoft Macintosh PowerPoint</Application>
  <PresentationFormat>On-screen Show (16:9)</PresentationFormat>
  <Paragraphs>345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Fira Sans SemiBold</vt:lpstr>
      <vt:lpstr>Fira Sans Light</vt:lpstr>
      <vt:lpstr>Wingdings</vt:lpstr>
      <vt:lpstr>Arial</vt:lpstr>
      <vt:lpstr>Leontes template</vt:lpstr>
      <vt:lpstr>What are we going to see in this session?</vt:lpstr>
      <vt:lpstr>Introduction to conditionals</vt:lpstr>
      <vt:lpstr>Built-In Functions</vt:lpstr>
      <vt:lpstr>Count</vt:lpstr>
      <vt:lpstr>Code [Example 1]</vt:lpstr>
      <vt:lpstr>Code [Example 2]</vt:lpstr>
      <vt:lpstr>Code [Example 2 - Incremental]</vt:lpstr>
      <vt:lpstr>for_each expression</vt:lpstr>
      <vt:lpstr>Code (b) using for_each in inline blocks</vt:lpstr>
      <vt:lpstr>If, If-else statements</vt:lpstr>
      <vt:lpstr>Code</vt:lpstr>
      <vt:lpstr>For loop 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111</cp:revision>
  <dcterms:modified xsi:type="dcterms:W3CDTF">2020-08-30T10:17:53Z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