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300" r:id="rId6"/>
    <p:sldId id="309" r:id="rId7"/>
    <p:sldId id="308" r:id="rId8"/>
    <p:sldId id="310" r:id="rId9"/>
    <p:sldId id="287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63"/>
  </p:normalViewPr>
  <p:slideViewPr>
    <p:cSldViewPr snapToGrid="0">
      <p:cViewPr varScale="1">
        <p:scale>
          <a:sx n="156" d="100"/>
          <a:sy n="156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896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484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20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op 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96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971735"/>
            <a:ext cx="7259441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Introduction to workspace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Commands to create workspace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workspace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Workspace allows you to create multiple logical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can also manage multiple state files from one configuration file.</a:t>
            </a:r>
          </a:p>
          <a:p>
            <a:pPr marL="0" indent="0">
              <a:buNone/>
            </a:pPr>
            <a:r>
              <a:rPr lang="en-US" sz="1400" dirty="0"/>
              <a:t>      [So far, we were able to have only one state file per environment]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Assume you have two kind of infrastructure [Prod &amp; Dev].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Using workspace you can apply single code in different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Workspace also maintains state file different for both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you remember, in previous case we were having 2 different files to manage [prod] &amp; [dev].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are going to do slight changes with that approach using workspace.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Commands to create workspace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can use some set of command to manage workspace in command line.</a:t>
            </a:r>
          </a:p>
          <a:p>
            <a:pPr marL="0" indent="0">
              <a:buNone/>
            </a:pPr>
            <a:endParaRPr lang="en-US" sz="1400" dirty="0"/>
          </a:p>
          <a:p>
            <a:pPr marL="628650" lvl="1" indent="-1714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workspace list </a:t>
            </a:r>
            <a:r>
              <a:rPr lang="en-US" sz="1200" dirty="0">
                <a:sym typeface="Arial"/>
              </a:rPr>
              <a:t>[used to list the workspaces available]</a:t>
            </a:r>
          </a:p>
          <a:p>
            <a:pPr marL="628650" lvl="1" indent="-1714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workspace new prod </a:t>
            </a:r>
            <a:r>
              <a:rPr lang="en-US" sz="1200" dirty="0">
                <a:sym typeface="Arial"/>
              </a:rPr>
              <a:t>[to create new workspace in name of prod]</a:t>
            </a:r>
          </a:p>
          <a:p>
            <a:pPr marL="628650" lvl="1" indent="-1714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workspace new dev </a:t>
            </a:r>
            <a:r>
              <a:rPr lang="en-US" sz="1200" dirty="0">
                <a:sym typeface="Arial"/>
              </a:rPr>
              <a:t>[to create new workspace in name of dev]</a:t>
            </a:r>
          </a:p>
          <a:p>
            <a:pPr marL="628650" lvl="1" indent="-1714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workspace show </a:t>
            </a:r>
            <a:r>
              <a:rPr lang="en-US" sz="1200" dirty="0">
                <a:sym typeface="Arial"/>
              </a:rPr>
              <a:t>[which shows the current workspace we are into]</a:t>
            </a:r>
          </a:p>
          <a:p>
            <a:pPr marL="628650" lvl="1" indent="-1714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workspace select prod </a:t>
            </a:r>
            <a:r>
              <a:rPr lang="en-US" sz="1200" dirty="0">
                <a:sym typeface="Arial"/>
              </a:rPr>
              <a:t>[Allows to navigate between workspaces]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79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40894" y="65743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0" y="824948"/>
            <a:ext cx="3925956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main.tf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"apache" {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var.ami_id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var.instance_type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tags = {name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var.instance_tag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vars.tf</a:t>
            </a:r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ami_id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{}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instance_tag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{}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{}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069976" y="824948"/>
            <a:ext cx="424907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dev.tfvars</a:t>
            </a: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AWS_REGION = "ap-south-1"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ami_id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"ami-052c08d70def0ac62"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instance_tag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dev_http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"t2.micro”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ts val="2200"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prod.tfvars</a:t>
            </a: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AWS_REGION = "us-west-1"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ami_id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"ami-052c08d70def0ac62"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instance_tag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prod_http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ts val="2200"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Apply : 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apply -var-file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dev.tfvars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apply -var-file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prod.tfvars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9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3" cy="12523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you are working in one workspace another wouldn’t be disturbed.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State files are managed differently as </a:t>
            </a:r>
            <a:r>
              <a:rPr lang="en-US" sz="1400"/>
              <a:t>per environment.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35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411</Words>
  <Application>Microsoft Macintosh PowerPoint</Application>
  <PresentationFormat>On-screen Show (16:9)</PresentationFormat>
  <Paragraphs>120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 SemiBold</vt:lpstr>
      <vt:lpstr>Fira Sans Light</vt:lpstr>
      <vt:lpstr>Wingdings</vt:lpstr>
      <vt:lpstr>Arial</vt:lpstr>
      <vt:lpstr>Leontes template</vt:lpstr>
      <vt:lpstr>What are we going to see in this session?</vt:lpstr>
      <vt:lpstr>Introduction to workspace </vt:lpstr>
      <vt:lpstr>Commands to create workspace </vt:lpstr>
      <vt:lpstr>Code</vt:lpstr>
      <vt:lpstr>Advantages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94</cp:revision>
  <dcterms:modified xsi:type="dcterms:W3CDTF">2020-08-26T06:55:35Z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