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8"/>
  </p:notesMasterIdLst>
  <p:sldIdLst>
    <p:sldId id="262" r:id="rId5"/>
    <p:sldId id="309" r:id="rId6"/>
    <p:sldId id="287" r:id="rId7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9"/>
      <p:bold r:id="rId10"/>
      <p:italic r:id="rId11"/>
      <p:boldItalic r:id="rId12"/>
    </p:embeddedFont>
    <p:embeddedFont>
      <p:font typeface="Fira Sans SemiBold" panose="020B06030500000200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63"/>
  </p:normalViewPr>
  <p:slideViewPr>
    <p:cSldViewPr snapToGrid="0">
      <p:cViewPr varScale="1">
        <p:scale>
          <a:sx n="156" d="100"/>
          <a:sy n="156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1375203454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1375203454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1375203454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1375203454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1375203454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1375203454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1375203454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1375203454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1375203454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1375203454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1375203454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1375203454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1375203454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1375203454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1375203454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1375203454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1375203454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3640276137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896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5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29" y="781105"/>
            <a:ext cx="7741135" cy="42365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Useful 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Commands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terraform init </a:t>
            </a:r>
            <a:r>
              <a:rPr lang="en-US" sz="1200" dirty="0">
                <a:sym typeface="Arial"/>
              </a:rPr>
              <a:t>[initialize the project]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terraform validate </a:t>
            </a:r>
            <a:r>
              <a:rPr lang="en-US" sz="1200" dirty="0">
                <a:sym typeface="Arial"/>
              </a:rPr>
              <a:t>[validate the code]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terraform plan </a:t>
            </a:r>
            <a:r>
              <a:rPr lang="en-US" sz="1200" dirty="0">
                <a:sym typeface="Arial"/>
              </a:rPr>
              <a:t>[Plan the infrastructure before apply]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terraform apply </a:t>
            </a:r>
            <a:r>
              <a:rPr lang="en-US" sz="1200" dirty="0">
                <a:sym typeface="Arial"/>
              </a:rPr>
              <a:t>[Appy the infrastructure code]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terraform apply -auto-approve </a:t>
            </a:r>
            <a:r>
              <a:rPr lang="en-US" sz="1200" dirty="0">
                <a:sym typeface="Arial"/>
              </a:rPr>
              <a:t>[Auto approval]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terraform show </a:t>
            </a:r>
            <a:r>
              <a:rPr lang="en-US" sz="1200" dirty="0">
                <a:sym typeface="Arial"/>
              </a:rPr>
              <a:t>[Read your state file]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terraform show | grep name </a:t>
            </a:r>
            <a:r>
              <a:rPr lang="en-US" sz="1200" dirty="0">
                <a:sym typeface="Arial"/>
              </a:rPr>
              <a:t>[Grep specific value from state file.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terraform destroy </a:t>
            </a:r>
            <a:r>
              <a:rPr lang="en-US" sz="1200" dirty="0">
                <a:sym typeface="Arial"/>
              </a:rPr>
              <a:t>[destroy the infrastructure]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terraform output </a:t>
            </a:r>
            <a:r>
              <a:rPr lang="en-US" sz="1200" dirty="0">
                <a:sym typeface="Arial"/>
              </a:rPr>
              <a:t>[Read the extracts from output block]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terraform taint </a:t>
            </a:r>
            <a:r>
              <a:rPr lang="en-US" sz="1200" dirty="0">
                <a:sym typeface="Arial"/>
              </a:rPr>
              <a:t>[Marks the resource created for recreation]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terraform </a:t>
            </a:r>
            <a:r>
              <a:rPr lang="en-US" sz="1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untaint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200" dirty="0">
                <a:sym typeface="Arial"/>
              </a:rPr>
              <a:t>[unmarks the resource as tainted]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terraform console </a:t>
            </a:r>
            <a:r>
              <a:rPr lang="en-US" sz="1200" dirty="0">
                <a:sym typeface="Arial"/>
              </a:rPr>
              <a:t>[to access terraform console]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terraform refresh </a:t>
            </a:r>
            <a:r>
              <a:rPr lang="en-US" sz="1200" dirty="0">
                <a:sym typeface="Arial"/>
              </a:rPr>
              <a:t>[to refresh the state]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terraform graph </a:t>
            </a:r>
            <a:r>
              <a:rPr lang="en-US" sz="1200" dirty="0">
                <a:sym typeface="Arial"/>
              </a:rPr>
              <a:t>[helps to output the visual execution of terraform resources according to the configuration file, The graph is created in DOT format hence you can use 3rd party tool called “</a:t>
            </a:r>
            <a:r>
              <a:rPr lang="en-US" sz="1200" dirty="0" err="1">
                <a:sym typeface="Arial"/>
              </a:rPr>
              <a:t>GraphViz</a:t>
            </a:r>
            <a:r>
              <a:rPr lang="en-US" sz="1200" dirty="0">
                <a:sym typeface="Arial"/>
              </a:rPr>
              <a:t>” to view things in visual format]</a:t>
            </a:r>
          </a:p>
          <a:p>
            <a:pPr marL="628650" lvl="1" indent="-171450">
              <a:buSzPct val="100000"/>
              <a:buFont typeface="Wingdings" pitchFamily="2" charset="2"/>
              <a:buChar char="ü"/>
            </a:pP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79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76137"/>
      </p:ext>
    </p:extLst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180</Words>
  <Application>Microsoft Macintosh PowerPoint</Application>
  <PresentationFormat>On-screen Show (16:9)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Fira Sans SemiBold</vt:lpstr>
      <vt:lpstr>Fira Sans Light</vt:lpstr>
      <vt:lpstr>Wingdings</vt:lpstr>
      <vt:lpstr>Arial</vt:lpstr>
      <vt:lpstr>Leontes template</vt:lpstr>
      <vt:lpstr>What are we going to see in this session?</vt:lpstr>
      <vt:lpstr>Commands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100</cp:revision>
  <dcterms:modified xsi:type="dcterms:W3CDTF">2020-08-26T08:00:43Z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