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301" r:id="rId6"/>
    <p:sldId id="300" r:id="rId7"/>
    <p:sldId id="302" r:id="rId8"/>
    <p:sldId id="303" r:id="rId9"/>
    <p:sldId id="304" r:id="rId10"/>
    <p:sldId id="287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63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4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more activities with AWS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Attach security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Attach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Attach SSH Key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Spawn more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Apply auto approve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u="sng" dirty="0" err="1"/>
              <a:t>vars.tf</a:t>
            </a:r>
            <a:r>
              <a:rPr lang="en-IN" sz="1200" dirty="0"/>
              <a:t>  [You can just add these lines in your existing vars file]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Security Group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"SG"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"sg-0eb17f441dd42907f"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Tags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Key pairs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Spawn more instance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The Count parameter on resources can simplify configurations and let you scale resources by simply incrementing a number.</a:t>
            </a:r>
          </a:p>
          <a:p>
            <a:pPr marL="0" indent="0">
              <a:buNone/>
            </a:pPr>
            <a:endParaRPr lang="en-IN" sz="14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"vjpaws89”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count = 2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Auto Approve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apply</a:t>
            </a:r>
            <a:r>
              <a:rPr lang="en-IN" sz="1400" dirty="0"/>
              <a:t> always ask for approval which is bit annoying and stops us to enjoy real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skip the approval you can just do..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terraform apply –auto-approve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426</Words>
  <Application>Microsoft Macintosh PowerPoint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 SemiBold</vt:lpstr>
      <vt:lpstr>Fira Sans Light</vt:lpstr>
      <vt:lpstr>Arial</vt:lpstr>
      <vt:lpstr>Leontes template</vt:lpstr>
      <vt:lpstr>What are we going to see in this session?</vt:lpstr>
      <vt:lpstr>Attach Security group</vt:lpstr>
      <vt:lpstr>Attach Tags</vt:lpstr>
      <vt:lpstr>Attach Key pairs</vt:lpstr>
      <vt:lpstr>Spawn more instance</vt:lpstr>
      <vt:lpstr>Apply Auto Approve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60</cp:revision>
  <dcterms:modified xsi:type="dcterms:W3CDTF">2020-08-18T13:50:08Z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