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8" r:id="rId7"/>
    <p:sldId id="260" r:id="rId8"/>
    <p:sldId id="261" r:id="rId9"/>
    <p:sldId id="262" r:id="rId10"/>
    <p:sldId id="269"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3300"/>
    <a:srgbClr val="66FF33"/>
    <a:srgbClr val="336600"/>
    <a:srgbClr val="99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84" autoAdjust="0"/>
  </p:normalViewPr>
  <p:slideViewPr>
    <p:cSldViewPr snapToGrid="0">
      <p:cViewPr varScale="1">
        <p:scale>
          <a:sx n="70" d="100"/>
          <a:sy n="70" d="100"/>
        </p:scale>
        <p:origin x="738" y="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384F-A549-9C2D-BE9A-4D92E65C3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2D71BB-79C4-1F10-C550-07DA2755D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C19629-7268-5BA7-8A40-FA35E121CE66}"/>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5" name="Footer Placeholder 4">
            <a:extLst>
              <a:ext uri="{FF2B5EF4-FFF2-40B4-BE49-F238E27FC236}">
                <a16:creationId xmlns:a16="http://schemas.microsoft.com/office/drawing/2014/main" id="{6A9418FB-51AC-2FE4-EAE7-71106017B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2D77F-75AC-25D8-CC66-BB1153138420}"/>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234181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E889-F74C-0B1D-4DB5-14BA810D95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C2BADC-28C9-AE0D-A491-AE2DEA14D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85D42-3637-EFE2-83A3-FE7AFFEACF2D}"/>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5" name="Footer Placeholder 4">
            <a:extLst>
              <a:ext uri="{FF2B5EF4-FFF2-40B4-BE49-F238E27FC236}">
                <a16:creationId xmlns:a16="http://schemas.microsoft.com/office/drawing/2014/main" id="{D8D53446-1049-3E4F-121B-EAC2B87FD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4FD12-3724-D779-E15E-F2EAB0BAB56C}"/>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39652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2D550-EAAA-BD42-7989-5A869BF245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E142FA-8592-55A5-6ED6-2822123464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43810-77E2-C8FC-9EEF-58A4B3F7C632}"/>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5" name="Footer Placeholder 4">
            <a:extLst>
              <a:ext uri="{FF2B5EF4-FFF2-40B4-BE49-F238E27FC236}">
                <a16:creationId xmlns:a16="http://schemas.microsoft.com/office/drawing/2014/main" id="{93817324-E37A-F912-A66B-0F7EAB356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A5EA8-4372-3387-2338-154E6920B335}"/>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363561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64DF-1349-73BF-D125-2D934CEFEB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B37D83-AA98-5110-8FAD-BBC4D8340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C4A60-0BD7-2CC6-FBA4-204F17BCDF17}"/>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5" name="Footer Placeholder 4">
            <a:extLst>
              <a:ext uri="{FF2B5EF4-FFF2-40B4-BE49-F238E27FC236}">
                <a16:creationId xmlns:a16="http://schemas.microsoft.com/office/drawing/2014/main" id="{487305CB-176A-2B9F-5110-F83829680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711A9-CE18-21DC-398D-B234EC4C2E63}"/>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309608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9EA7-6252-9B21-9C73-04B7E02FBA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C1F87C-834E-5726-9F45-62A7AEDD5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7F3F7-6ED4-5170-607F-539582F2733C}"/>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5" name="Footer Placeholder 4">
            <a:extLst>
              <a:ext uri="{FF2B5EF4-FFF2-40B4-BE49-F238E27FC236}">
                <a16:creationId xmlns:a16="http://schemas.microsoft.com/office/drawing/2014/main" id="{BD3415F7-E662-177E-22E2-534965F15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42B00-D295-2FD1-94E3-1EFEA5DEBCBA}"/>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274003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2587-2833-4101-5F8B-97862182D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AA4C8-D6CF-B6E8-7F0E-66129FD388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6277F9-5F63-34F7-0FC1-6BAFE29C6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823166-A644-31C2-46D2-90CAC7011715}"/>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6" name="Footer Placeholder 5">
            <a:extLst>
              <a:ext uri="{FF2B5EF4-FFF2-40B4-BE49-F238E27FC236}">
                <a16:creationId xmlns:a16="http://schemas.microsoft.com/office/drawing/2014/main" id="{9E2C302F-A8E6-49D6-EDB0-87CA5CB60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E794CD-96BB-551F-9039-5FB51D2C1061}"/>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141484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F5B9-D303-D1B2-0886-24A3A1005B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6F8C19-F5B5-0A80-5087-D9E56405A5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5ED10-ECEC-2024-6FEE-EDB89B43C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977EA1-5AD5-65D8-2AF5-96A744609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2F9B3-1310-256B-2180-9585CBCD73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4CF600-1605-4AE5-16D3-7839493A6748}"/>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8" name="Footer Placeholder 7">
            <a:extLst>
              <a:ext uri="{FF2B5EF4-FFF2-40B4-BE49-F238E27FC236}">
                <a16:creationId xmlns:a16="http://schemas.microsoft.com/office/drawing/2014/main" id="{DDC88F97-73D3-9D40-0846-F8308E6528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A69792-CE5E-2EF9-2696-CD4B12B35F04}"/>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151113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5DE3-9EAA-CC8E-CF49-04D020F26D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876A54-153F-F77E-DE6C-8AA9921E1CF5}"/>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4" name="Footer Placeholder 3">
            <a:extLst>
              <a:ext uri="{FF2B5EF4-FFF2-40B4-BE49-F238E27FC236}">
                <a16:creationId xmlns:a16="http://schemas.microsoft.com/office/drawing/2014/main" id="{C6D6FE74-4EB0-59B7-A8D1-3A027D7010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CF4D4-D526-13A0-8152-BD0B30EE7C4D}"/>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84442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D9CE2-E5C1-0156-ECB9-FBBA6DE8FA64}"/>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3" name="Footer Placeholder 2">
            <a:extLst>
              <a:ext uri="{FF2B5EF4-FFF2-40B4-BE49-F238E27FC236}">
                <a16:creationId xmlns:a16="http://schemas.microsoft.com/office/drawing/2014/main" id="{D6921A92-160A-2224-B9FB-2CE81E07E8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63CFA2-5F55-492A-F1D6-CB779039DF90}"/>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258199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844F-EEF9-329E-FCFC-636311785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2F56D-2796-8183-ED32-E220BB70A5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A2FD49-37A9-DE9E-225F-F461FB665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CCE05-2AE7-BB96-A690-154CEBDFE7B2}"/>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6" name="Footer Placeholder 5">
            <a:extLst>
              <a:ext uri="{FF2B5EF4-FFF2-40B4-BE49-F238E27FC236}">
                <a16:creationId xmlns:a16="http://schemas.microsoft.com/office/drawing/2014/main" id="{E9555194-2181-BFF4-0ABE-FCC341CD6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8B88F-D11F-8902-CB80-76A18BB744B5}"/>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375731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81A-91FC-59FA-5544-AD4688C4A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330B2-3497-A634-D931-9648D03C75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F18384-D0EE-CCA7-2F3C-E1F7AE240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D374A-4880-F0B1-3364-92A0AE0888AE}"/>
              </a:ext>
            </a:extLst>
          </p:cNvPr>
          <p:cNvSpPr>
            <a:spLocks noGrp="1"/>
          </p:cNvSpPr>
          <p:nvPr>
            <p:ph type="dt" sz="half" idx="10"/>
          </p:nvPr>
        </p:nvSpPr>
        <p:spPr/>
        <p:txBody>
          <a:bodyPr/>
          <a:lstStyle/>
          <a:p>
            <a:fld id="{3459EF2E-8323-4B9A-B726-07D305CAB58C}" type="datetimeFigureOut">
              <a:rPr lang="en-IN" smtClean="0"/>
              <a:t>26-02-2023</a:t>
            </a:fld>
            <a:endParaRPr lang="en-IN"/>
          </a:p>
        </p:txBody>
      </p:sp>
      <p:sp>
        <p:nvSpPr>
          <p:cNvPr id="6" name="Footer Placeholder 5">
            <a:extLst>
              <a:ext uri="{FF2B5EF4-FFF2-40B4-BE49-F238E27FC236}">
                <a16:creationId xmlns:a16="http://schemas.microsoft.com/office/drawing/2014/main" id="{2182F8D5-D309-3116-6B3A-23505F3F5D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90BEC-AB53-6E94-323E-5A094FF60342}"/>
              </a:ext>
            </a:extLst>
          </p:cNvPr>
          <p:cNvSpPr>
            <a:spLocks noGrp="1"/>
          </p:cNvSpPr>
          <p:nvPr>
            <p:ph type="sldNum" sz="quarter" idx="12"/>
          </p:nvPr>
        </p:nvSpPr>
        <p:spPr/>
        <p:txBody>
          <a:bodyPr/>
          <a:lstStyle/>
          <a:p>
            <a:fld id="{14AEE637-C2F8-485C-911A-CC675EB34965}" type="slidenum">
              <a:rPr lang="en-IN" smtClean="0"/>
              <a:t>‹#›</a:t>
            </a:fld>
            <a:endParaRPr lang="en-IN"/>
          </a:p>
        </p:txBody>
      </p:sp>
    </p:spTree>
    <p:extLst>
      <p:ext uri="{BB962C8B-B14F-4D97-AF65-F5344CB8AC3E}">
        <p14:creationId xmlns:p14="http://schemas.microsoft.com/office/powerpoint/2010/main" val="380154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8DD4C6-2D0C-2346-0995-5885F2AD0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D991B7-1B0B-1B6D-9CEA-15630B9C8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551DD-6371-B757-E83E-EA5763807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9EF2E-8323-4B9A-B726-07D305CAB58C}" type="datetimeFigureOut">
              <a:rPr lang="en-IN" smtClean="0"/>
              <a:t>26-02-2023</a:t>
            </a:fld>
            <a:endParaRPr lang="en-IN"/>
          </a:p>
        </p:txBody>
      </p:sp>
      <p:sp>
        <p:nvSpPr>
          <p:cNvPr id="5" name="Footer Placeholder 4">
            <a:extLst>
              <a:ext uri="{FF2B5EF4-FFF2-40B4-BE49-F238E27FC236}">
                <a16:creationId xmlns:a16="http://schemas.microsoft.com/office/drawing/2014/main" id="{ADE30CBB-F2C9-1A26-03F3-80A739348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A65C9F-D4D6-40EC-6ED9-B2597869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EE637-C2F8-485C-911A-CC675EB34965}" type="slidenum">
              <a:rPr lang="en-IN" smtClean="0"/>
              <a:t>‹#›</a:t>
            </a:fld>
            <a:endParaRPr lang="en-IN"/>
          </a:p>
        </p:txBody>
      </p:sp>
    </p:spTree>
    <p:extLst>
      <p:ext uri="{BB962C8B-B14F-4D97-AF65-F5344CB8AC3E}">
        <p14:creationId xmlns:p14="http://schemas.microsoft.com/office/powerpoint/2010/main" val="3584110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805471" y="102000"/>
            <a:ext cx="1174749" cy="320698"/>
          </a:xfrm>
          <a:prstGeom prst="rect">
            <a:avLst/>
          </a:prstGeom>
        </p:spPr>
      </p:pic>
      <p:pic>
        <p:nvPicPr>
          <p:cNvPr id="6" name="Picture 5">
            <a:extLst>
              <a:ext uri="{FF2B5EF4-FFF2-40B4-BE49-F238E27FC236}">
                <a16:creationId xmlns:a16="http://schemas.microsoft.com/office/drawing/2014/main" id="{02785010-C52F-BD78-7E0A-54CF0CB55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13" y="1049091"/>
            <a:ext cx="4759817" cy="4759817"/>
          </a:xfrm>
          <a:prstGeom prst="rect">
            <a:avLst/>
          </a:prstGeom>
        </p:spPr>
      </p:pic>
      <p:sp>
        <p:nvSpPr>
          <p:cNvPr id="7" name="Rectangle 6">
            <a:extLst>
              <a:ext uri="{FF2B5EF4-FFF2-40B4-BE49-F238E27FC236}">
                <a16:creationId xmlns:a16="http://schemas.microsoft.com/office/drawing/2014/main" id="{13027CFC-65E4-A544-3E68-CC2182B31538}"/>
              </a:ext>
            </a:extLst>
          </p:cNvPr>
          <p:cNvSpPr/>
          <p:nvPr/>
        </p:nvSpPr>
        <p:spPr>
          <a:xfrm>
            <a:off x="6095998" y="3043446"/>
            <a:ext cx="4958687" cy="665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a:solidFill>
                  <a:schemeClr val="accent1">
                    <a:lumMod val="50000"/>
                  </a:schemeClr>
                </a:solidFill>
              </a:rPr>
              <a:t>Crop Production</a:t>
            </a:r>
            <a:endParaRPr lang="en-IN" sz="5400" b="1" dirty="0">
              <a:solidFill>
                <a:schemeClr val="accent1">
                  <a:lumMod val="50000"/>
                </a:schemeClr>
              </a:solidFill>
            </a:endParaRPr>
          </a:p>
        </p:txBody>
      </p:sp>
      <p:sp>
        <p:nvSpPr>
          <p:cNvPr id="8" name="Rectangle 7">
            <a:extLst>
              <a:ext uri="{FF2B5EF4-FFF2-40B4-BE49-F238E27FC236}">
                <a16:creationId xmlns:a16="http://schemas.microsoft.com/office/drawing/2014/main" id="{DD9D4BD8-93B6-2C61-C950-278072624DAF}"/>
              </a:ext>
            </a:extLst>
          </p:cNvPr>
          <p:cNvSpPr/>
          <p:nvPr/>
        </p:nvSpPr>
        <p:spPr>
          <a:xfrm>
            <a:off x="6095999" y="3708777"/>
            <a:ext cx="4958687" cy="545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accent1">
                    <a:lumMod val="75000"/>
                  </a:schemeClr>
                </a:solidFill>
              </a:rPr>
              <a:t>Analysis Report</a:t>
            </a:r>
            <a:endParaRPr lang="en-IN" sz="4000" b="1" dirty="0">
              <a:solidFill>
                <a:schemeClr val="accent1">
                  <a:lumMod val="75000"/>
                </a:schemeClr>
              </a:solidFill>
            </a:endParaRPr>
          </a:p>
        </p:txBody>
      </p:sp>
    </p:spTree>
    <p:extLst>
      <p:ext uri="{BB962C8B-B14F-4D97-AF65-F5344CB8AC3E}">
        <p14:creationId xmlns:p14="http://schemas.microsoft.com/office/powerpoint/2010/main" val="225804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Total Crop Production in Top 10 Districts</a:t>
            </a:r>
            <a:endParaRPr lang="en-IN" sz="3200" dirty="0">
              <a:solidFill>
                <a:schemeClr val="tx1">
                  <a:lumMod val="95000"/>
                  <a:lumOff val="5000"/>
                </a:schemeClr>
              </a:solidFill>
            </a:endParaRPr>
          </a:p>
        </p:txBody>
      </p:sp>
      <p:sp>
        <p:nvSpPr>
          <p:cNvPr id="5" name="Rectangle 4">
            <a:extLst>
              <a:ext uri="{FF2B5EF4-FFF2-40B4-BE49-F238E27FC236}">
                <a16:creationId xmlns:a16="http://schemas.microsoft.com/office/drawing/2014/main" id="{043B7C33-C827-B8BD-7EEF-FB02DCF1E623}"/>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In Kheri &amp; Muzaffarnagar districts was produced more crops than other districts.</a:t>
            </a:r>
            <a:endParaRPr lang="en-IN" sz="1600" dirty="0">
              <a:solidFill>
                <a:schemeClr val="tx1"/>
              </a:solidFill>
            </a:endParaRPr>
          </a:p>
          <a:p>
            <a:endParaRPr lang="en-IN" sz="1600" dirty="0">
              <a:solidFill>
                <a:schemeClr val="tx1"/>
              </a:solidFill>
            </a:endParaRPr>
          </a:p>
        </p:txBody>
      </p:sp>
      <p:grpSp>
        <p:nvGrpSpPr>
          <p:cNvPr id="37" name="Group 36">
            <a:extLst>
              <a:ext uri="{FF2B5EF4-FFF2-40B4-BE49-F238E27FC236}">
                <a16:creationId xmlns:a16="http://schemas.microsoft.com/office/drawing/2014/main" id="{72A800B0-9C8E-C013-2965-98743F67896F}"/>
              </a:ext>
            </a:extLst>
          </p:cNvPr>
          <p:cNvGrpSpPr/>
          <p:nvPr/>
        </p:nvGrpSpPr>
        <p:grpSpPr>
          <a:xfrm>
            <a:off x="545908" y="1380201"/>
            <a:ext cx="9457899" cy="4002762"/>
            <a:chOff x="545908" y="1380201"/>
            <a:chExt cx="9457899" cy="4002762"/>
          </a:xfrm>
        </p:grpSpPr>
        <p:grpSp>
          <p:nvGrpSpPr>
            <p:cNvPr id="27" name="Group 26">
              <a:extLst>
                <a:ext uri="{FF2B5EF4-FFF2-40B4-BE49-F238E27FC236}">
                  <a16:creationId xmlns:a16="http://schemas.microsoft.com/office/drawing/2014/main" id="{16038B3E-1B1E-A460-0097-227709D16B6F}"/>
                </a:ext>
              </a:extLst>
            </p:cNvPr>
            <p:cNvGrpSpPr/>
            <p:nvPr/>
          </p:nvGrpSpPr>
          <p:grpSpPr>
            <a:xfrm>
              <a:off x="545908" y="1380201"/>
              <a:ext cx="9457899" cy="360760"/>
              <a:chOff x="545908" y="1380201"/>
              <a:chExt cx="9457899" cy="360760"/>
            </a:xfrm>
          </p:grpSpPr>
          <p:sp>
            <p:nvSpPr>
              <p:cNvPr id="15" name="Rectangle 14">
                <a:extLst>
                  <a:ext uri="{FF2B5EF4-FFF2-40B4-BE49-F238E27FC236}">
                    <a16:creationId xmlns:a16="http://schemas.microsoft.com/office/drawing/2014/main" id="{D74179E4-33E6-0BB8-27CC-BCE183DBD869}"/>
                  </a:ext>
                </a:extLst>
              </p:cNvPr>
              <p:cNvSpPr/>
              <p:nvPr/>
            </p:nvSpPr>
            <p:spPr>
              <a:xfrm>
                <a:off x="545908" y="1382802"/>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Kheri</a:t>
                </a:r>
                <a:endParaRPr lang="en-IN" dirty="0">
                  <a:solidFill>
                    <a:schemeClr val="tx1"/>
                  </a:solidFill>
                </a:endParaRPr>
              </a:p>
            </p:txBody>
          </p:sp>
          <p:sp>
            <p:nvSpPr>
              <p:cNvPr id="17" name="Rectangle 16">
                <a:extLst>
                  <a:ext uri="{FF2B5EF4-FFF2-40B4-BE49-F238E27FC236}">
                    <a16:creationId xmlns:a16="http://schemas.microsoft.com/office/drawing/2014/main" id="{9D2EF4DC-86BE-793C-A9F5-EDD6BB2CAF40}"/>
                  </a:ext>
                </a:extLst>
              </p:cNvPr>
              <p:cNvSpPr/>
              <p:nvPr/>
            </p:nvSpPr>
            <p:spPr>
              <a:xfrm>
                <a:off x="3007154" y="1380201"/>
                <a:ext cx="6996653" cy="35815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170M</a:t>
                </a:r>
                <a:endParaRPr lang="en-IN" dirty="0">
                  <a:solidFill>
                    <a:schemeClr val="bg1"/>
                  </a:solidFill>
                </a:endParaRPr>
              </a:p>
            </p:txBody>
          </p:sp>
        </p:grpSp>
        <p:grpSp>
          <p:nvGrpSpPr>
            <p:cNvPr id="28" name="Group 27">
              <a:extLst>
                <a:ext uri="{FF2B5EF4-FFF2-40B4-BE49-F238E27FC236}">
                  <a16:creationId xmlns:a16="http://schemas.microsoft.com/office/drawing/2014/main" id="{64F1A44D-18AF-924C-B72D-21479B4603D7}"/>
                </a:ext>
              </a:extLst>
            </p:cNvPr>
            <p:cNvGrpSpPr/>
            <p:nvPr/>
          </p:nvGrpSpPr>
          <p:grpSpPr>
            <a:xfrm>
              <a:off x="545908" y="1775486"/>
              <a:ext cx="9266831" cy="363954"/>
              <a:chOff x="545908" y="1775486"/>
              <a:chExt cx="9266831" cy="363954"/>
            </a:xfrm>
          </p:grpSpPr>
          <p:sp>
            <p:nvSpPr>
              <p:cNvPr id="14" name="Rectangle 13">
                <a:extLst>
                  <a:ext uri="{FF2B5EF4-FFF2-40B4-BE49-F238E27FC236}">
                    <a16:creationId xmlns:a16="http://schemas.microsoft.com/office/drawing/2014/main" id="{A364318D-3256-5205-BC71-BC2AD6049459}"/>
                  </a:ext>
                </a:extLst>
              </p:cNvPr>
              <p:cNvSpPr/>
              <p:nvPr/>
            </p:nvSpPr>
            <p:spPr>
              <a:xfrm>
                <a:off x="545908" y="1781281"/>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Muzaffarnagar</a:t>
                </a:r>
                <a:endParaRPr lang="en-IN" dirty="0">
                  <a:solidFill>
                    <a:schemeClr val="tx1"/>
                  </a:solidFill>
                </a:endParaRPr>
              </a:p>
            </p:txBody>
          </p:sp>
          <p:sp>
            <p:nvSpPr>
              <p:cNvPr id="18" name="Rectangle 17">
                <a:extLst>
                  <a:ext uri="{FF2B5EF4-FFF2-40B4-BE49-F238E27FC236}">
                    <a16:creationId xmlns:a16="http://schemas.microsoft.com/office/drawing/2014/main" id="{3AA56F99-35FC-83E8-C0CB-1F91DCAB2199}"/>
                  </a:ext>
                </a:extLst>
              </p:cNvPr>
              <p:cNvSpPr/>
              <p:nvPr/>
            </p:nvSpPr>
            <p:spPr>
              <a:xfrm>
                <a:off x="3007154" y="1775486"/>
                <a:ext cx="6805585" cy="35815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169M</a:t>
                </a:r>
                <a:endParaRPr lang="en-IN" dirty="0">
                  <a:solidFill>
                    <a:schemeClr val="bg1"/>
                  </a:solidFill>
                </a:endParaRPr>
              </a:p>
            </p:txBody>
          </p:sp>
        </p:grpSp>
        <p:grpSp>
          <p:nvGrpSpPr>
            <p:cNvPr id="29" name="Group 28">
              <a:extLst>
                <a:ext uri="{FF2B5EF4-FFF2-40B4-BE49-F238E27FC236}">
                  <a16:creationId xmlns:a16="http://schemas.microsoft.com/office/drawing/2014/main" id="{E1A02894-CC77-1FD6-1A63-55E70E2998D1}"/>
                </a:ext>
              </a:extLst>
            </p:cNvPr>
            <p:cNvGrpSpPr/>
            <p:nvPr/>
          </p:nvGrpSpPr>
          <p:grpSpPr>
            <a:xfrm>
              <a:off x="545908" y="2187298"/>
              <a:ext cx="7983943" cy="358160"/>
              <a:chOff x="545908" y="2187298"/>
              <a:chExt cx="7983943" cy="358160"/>
            </a:xfrm>
          </p:grpSpPr>
          <p:sp>
            <p:nvSpPr>
              <p:cNvPr id="13" name="Rectangle 12">
                <a:extLst>
                  <a:ext uri="{FF2B5EF4-FFF2-40B4-BE49-F238E27FC236}">
                    <a16:creationId xmlns:a16="http://schemas.microsoft.com/office/drawing/2014/main" id="{D078C3F7-E2B3-4455-EB13-BE502869C12F}"/>
                  </a:ext>
                </a:extLst>
              </p:cNvPr>
              <p:cNvSpPr/>
              <p:nvPr/>
            </p:nvSpPr>
            <p:spPr>
              <a:xfrm>
                <a:off x="545908" y="2187299"/>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Bijnor</a:t>
                </a:r>
                <a:endParaRPr lang="en-IN" dirty="0">
                  <a:solidFill>
                    <a:schemeClr val="tx1"/>
                  </a:solidFill>
                </a:endParaRPr>
              </a:p>
            </p:txBody>
          </p:sp>
          <p:sp>
            <p:nvSpPr>
              <p:cNvPr id="19" name="Rectangle 18">
                <a:extLst>
                  <a:ext uri="{FF2B5EF4-FFF2-40B4-BE49-F238E27FC236}">
                    <a16:creationId xmlns:a16="http://schemas.microsoft.com/office/drawing/2014/main" id="{2B538615-2FE1-B5C4-2129-2B1B475A8908}"/>
                  </a:ext>
                </a:extLst>
              </p:cNvPr>
              <p:cNvSpPr/>
              <p:nvPr/>
            </p:nvSpPr>
            <p:spPr>
              <a:xfrm>
                <a:off x="3007155" y="2187298"/>
                <a:ext cx="5522696" cy="35815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150M</a:t>
                </a:r>
                <a:endParaRPr lang="en-IN" dirty="0">
                  <a:solidFill>
                    <a:schemeClr val="bg1"/>
                  </a:solidFill>
                </a:endParaRPr>
              </a:p>
            </p:txBody>
          </p:sp>
        </p:grpSp>
        <p:grpSp>
          <p:nvGrpSpPr>
            <p:cNvPr id="30" name="Group 29">
              <a:extLst>
                <a:ext uri="{FF2B5EF4-FFF2-40B4-BE49-F238E27FC236}">
                  <a16:creationId xmlns:a16="http://schemas.microsoft.com/office/drawing/2014/main" id="{538B01DA-38CB-F00B-493A-AA56566AB8D5}"/>
                </a:ext>
              </a:extLst>
            </p:cNvPr>
            <p:cNvGrpSpPr/>
            <p:nvPr/>
          </p:nvGrpSpPr>
          <p:grpSpPr>
            <a:xfrm>
              <a:off x="545908" y="2595553"/>
              <a:ext cx="6701053" cy="364439"/>
              <a:chOff x="545908" y="2595553"/>
              <a:chExt cx="6701053" cy="364439"/>
            </a:xfrm>
          </p:grpSpPr>
          <p:sp>
            <p:nvSpPr>
              <p:cNvPr id="12" name="Rectangle 11">
                <a:extLst>
                  <a:ext uri="{FF2B5EF4-FFF2-40B4-BE49-F238E27FC236}">
                    <a16:creationId xmlns:a16="http://schemas.microsoft.com/office/drawing/2014/main" id="{C6D2E7E2-B7FB-7458-4B17-B8A1B1724516}"/>
                  </a:ext>
                </a:extLst>
              </p:cNvPr>
              <p:cNvSpPr/>
              <p:nvPr/>
            </p:nvSpPr>
            <p:spPr>
              <a:xfrm>
                <a:off x="545908" y="2599112"/>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Meerut</a:t>
                </a:r>
                <a:endParaRPr lang="en-IN" dirty="0">
                  <a:solidFill>
                    <a:schemeClr val="tx1"/>
                  </a:solidFill>
                </a:endParaRPr>
              </a:p>
            </p:txBody>
          </p:sp>
          <p:sp>
            <p:nvSpPr>
              <p:cNvPr id="20" name="Rectangle 19">
                <a:extLst>
                  <a:ext uri="{FF2B5EF4-FFF2-40B4-BE49-F238E27FC236}">
                    <a16:creationId xmlns:a16="http://schemas.microsoft.com/office/drawing/2014/main" id="{90F2DF32-7C98-1D82-BD4B-592D9795A539}"/>
                  </a:ext>
                </a:extLst>
              </p:cNvPr>
              <p:cNvSpPr/>
              <p:nvPr/>
            </p:nvSpPr>
            <p:spPr>
              <a:xfrm>
                <a:off x="3007155" y="2595553"/>
                <a:ext cx="4239806" cy="36443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106M</a:t>
                </a:r>
                <a:endParaRPr lang="en-IN" dirty="0">
                  <a:solidFill>
                    <a:schemeClr val="bg1"/>
                  </a:solidFill>
                </a:endParaRPr>
              </a:p>
            </p:txBody>
          </p:sp>
        </p:grpSp>
        <p:grpSp>
          <p:nvGrpSpPr>
            <p:cNvPr id="31" name="Group 30">
              <a:extLst>
                <a:ext uri="{FF2B5EF4-FFF2-40B4-BE49-F238E27FC236}">
                  <a16:creationId xmlns:a16="http://schemas.microsoft.com/office/drawing/2014/main" id="{53E6E590-EEEE-D199-C08E-E8DA4925AA8F}"/>
                </a:ext>
              </a:extLst>
            </p:cNvPr>
            <p:cNvGrpSpPr/>
            <p:nvPr/>
          </p:nvGrpSpPr>
          <p:grpSpPr>
            <a:xfrm>
              <a:off x="545908" y="3006470"/>
              <a:ext cx="6086904" cy="358159"/>
              <a:chOff x="545908" y="3006470"/>
              <a:chExt cx="6086904" cy="358159"/>
            </a:xfrm>
          </p:grpSpPr>
          <p:sp>
            <p:nvSpPr>
              <p:cNvPr id="11" name="Rectangle 10">
                <a:extLst>
                  <a:ext uri="{FF2B5EF4-FFF2-40B4-BE49-F238E27FC236}">
                    <a16:creationId xmlns:a16="http://schemas.microsoft.com/office/drawing/2014/main" id="{DD4EA7EB-E364-133E-5E5B-BBB04D9C51F9}"/>
                  </a:ext>
                </a:extLst>
              </p:cNvPr>
              <p:cNvSpPr/>
              <p:nvPr/>
            </p:nvSpPr>
            <p:spPr>
              <a:xfrm>
                <a:off x="545908" y="3006470"/>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Saharanpur</a:t>
                </a:r>
                <a:endParaRPr lang="en-IN" dirty="0">
                  <a:solidFill>
                    <a:schemeClr val="tx1"/>
                  </a:solidFill>
                </a:endParaRPr>
              </a:p>
            </p:txBody>
          </p:sp>
          <p:sp>
            <p:nvSpPr>
              <p:cNvPr id="21" name="Rectangle 20">
                <a:extLst>
                  <a:ext uri="{FF2B5EF4-FFF2-40B4-BE49-F238E27FC236}">
                    <a16:creationId xmlns:a16="http://schemas.microsoft.com/office/drawing/2014/main" id="{BAD8DD7B-8E27-872C-A171-2A735DE2B255}"/>
                  </a:ext>
                </a:extLst>
              </p:cNvPr>
              <p:cNvSpPr/>
              <p:nvPr/>
            </p:nvSpPr>
            <p:spPr>
              <a:xfrm>
                <a:off x="3007156" y="3007367"/>
                <a:ext cx="3625656"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100M</a:t>
                </a:r>
                <a:endParaRPr lang="en-IN" dirty="0">
                  <a:solidFill>
                    <a:schemeClr val="bg1"/>
                  </a:solidFill>
                </a:endParaRPr>
              </a:p>
            </p:txBody>
          </p:sp>
        </p:grpSp>
        <p:grpSp>
          <p:nvGrpSpPr>
            <p:cNvPr id="32" name="Group 31">
              <a:extLst>
                <a:ext uri="{FF2B5EF4-FFF2-40B4-BE49-F238E27FC236}">
                  <a16:creationId xmlns:a16="http://schemas.microsoft.com/office/drawing/2014/main" id="{EE53A6C0-3334-51B9-0A00-1AC665D6E6C5}"/>
                </a:ext>
              </a:extLst>
            </p:cNvPr>
            <p:cNvGrpSpPr/>
            <p:nvPr/>
          </p:nvGrpSpPr>
          <p:grpSpPr>
            <a:xfrm>
              <a:off x="545908" y="3407321"/>
              <a:ext cx="5550092" cy="358388"/>
              <a:chOff x="545908" y="3407321"/>
              <a:chExt cx="5550092" cy="358388"/>
            </a:xfrm>
          </p:grpSpPr>
          <p:sp>
            <p:nvSpPr>
              <p:cNvPr id="10" name="Rectangle 9">
                <a:extLst>
                  <a:ext uri="{FF2B5EF4-FFF2-40B4-BE49-F238E27FC236}">
                    <a16:creationId xmlns:a16="http://schemas.microsoft.com/office/drawing/2014/main" id="{3B8944CE-541A-8FC6-C854-9672B7DEEA84}"/>
                  </a:ext>
                </a:extLst>
              </p:cNvPr>
              <p:cNvSpPr/>
              <p:nvPr/>
            </p:nvSpPr>
            <p:spPr>
              <a:xfrm>
                <a:off x="545908" y="3407550"/>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Sitapur</a:t>
                </a:r>
                <a:endParaRPr lang="en-IN" dirty="0">
                  <a:solidFill>
                    <a:schemeClr val="tx1"/>
                  </a:solidFill>
                </a:endParaRPr>
              </a:p>
            </p:txBody>
          </p:sp>
          <p:sp>
            <p:nvSpPr>
              <p:cNvPr id="22" name="Rectangle 21">
                <a:extLst>
                  <a:ext uri="{FF2B5EF4-FFF2-40B4-BE49-F238E27FC236}">
                    <a16:creationId xmlns:a16="http://schemas.microsoft.com/office/drawing/2014/main" id="{911528DB-1787-C50D-BDCB-37DA0BE92CD2}"/>
                  </a:ext>
                </a:extLst>
              </p:cNvPr>
              <p:cNvSpPr/>
              <p:nvPr/>
            </p:nvSpPr>
            <p:spPr>
              <a:xfrm>
                <a:off x="3007156" y="3407321"/>
                <a:ext cx="3088844"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97M</a:t>
                </a:r>
                <a:endParaRPr lang="en-IN" dirty="0">
                  <a:solidFill>
                    <a:schemeClr val="bg1"/>
                  </a:solidFill>
                </a:endParaRPr>
              </a:p>
            </p:txBody>
          </p:sp>
        </p:grpSp>
        <p:grpSp>
          <p:nvGrpSpPr>
            <p:cNvPr id="33" name="Group 32">
              <a:extLst>
                <a:ext uri="{FF2B5EF4-FFF2-40B4-BE49-F238E27FC236}">
                  <a16:creationId xmlns:a16="http://schemas.microsoft.com/office/drawing/2014/main" id="{5340B3CD-8DE7-7B0F-B597-E3E68D303444}"/>
                </a:ext>
              </a:extLst>
            </p:cNvPr>
            <p:cNvGrpSpPr/>
            <p:nvPr/>
          </p:nvGrpSpPr>
          <p:grpSpPr>
            <a:xfrm>
              <a:off x="545908" y="3801260"/>
              <a:ext cx="4923664" cy="360779"/>
              <a:chOff x="545908" y="3801260"/>
              <a:chExt cx="4923664" cy="360779"/>
            </a:xfrm>
          </p:grpSpPr>
          <p:sp>
            <p:nvSpPr>
              <p:cNvPr id="9" name="Rectangle 8">
                <a:extLst>
                  <a:ext uri="{FF2B5EF4-FFF2-40B4-BE49-F238E27FC236}">
                    <a16:creationId xmlns:a16="http://schemas.microsoft.com/office/drawing/2014/main" id="{79EE2936-6752-8284-DB3B-75DCC9E7FFA6}"/>
                  </a:ext>
                </a:extLst>
              </p:cNvPr>
              <p:cNvSpPr/>
              <p:nvPr/>
            </p:nvSpPr>
            <p:spPr>
              <a:xfrm>
                <a:off x="545908" y="3801260"/>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Bareilly</a:t>
                </a:r>
                <a:endParaRPr lang="en-IN" dirty="0">
                  <a:solidFill>
                    <a:schemeClr val="tx1"/>
                  </a:solidFill>
                </a:endParaRPr>
              </a:p>
            </p:txBody>
          </p:sp>
          <p:sp>
            <p:nvSpPr>
              <p:cNvPr id="23" name="Rectangle 22">
                <a:extLst>
                  <a:ext uri="{FF2B5EF4-FFF2-40B4-BE49-F238E27FC236}">
                    <a16:creationId xmlns:a16="http://schemas.microsoft.com/office/drawing/2014/main" id="{96A7F3E4-CA14-87FB-82C4-B63E9199D11A}"/>
                  </a:ext>
                </a:extLst>
              </p:cNvPr>
              <p:cNvSpPr/>
              <p:nvPr/>
            </p:nvSpPr>
            <p:spPr>
              <a:xfrm>
                <a:off x="3007156" y="3804778"/>
                <a:ext cx="2462416"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71M</a:t>
                </a:r>
                <a:endParaRPr lang="en-IN" dirty="0">
                  <a:solidFill>
                    <a:schemeClr val="bg1"/>
                  </a:solidFill>
                </a:endParaRPr>
              </a:p>
            </p:txBody>
          </p:sp>
        </p:grpSp>
        <p:grpSp>
          <p:nvGrpSpPr>
            <p:cNvPr id="34" name="Group 33">
              <a:extLst>
                <a:ext uri="{FF2B5EF4-FFF2-40B4-BE49-F238E27FC236}">
                  <a16:creationId xmlns:a16="http://schemas.microsoft.com/office/drawing/2014/main" id="{BD7E6B2C-E91C-290D-F9BC-60C70117C82F}"/>
                </a:ext>
              </a:extLst>
            </p:cNvPr>
            <p:cNvGrpSpPr/>
            <p:nvPr/>
          </p:nvGrpSpPr>
          <p:grpSpPr>
            <a:xfrm>
              <a:off x="545908" y="4202235"/>
              <a:ext cx="4790366" cy="364216"/>
              <a:chOff x="545908" y="4202235"/>
              <a:chExt cx="4790366" cy="364216"/>
            </a:xfrm>
          </p:grpSpPr>
          <p:sp>
            <p:nvSpPr>
              <p:cNvPr id="8" name="Rectangle 7">
                <a:extLst>
                  <a:ext uri="{FF2B5EF4-FFF2-40B4-BE49-F238E27FC236}">
                    <a16:creationId xmlns:a16="http://schemas.microsoft.com/office/drawing/2014/main" id="{743D30B3-9346-251D-7120-8C96927A5BF2}"/>
                  </a:ext>
                </a:extLst>
              </p:cNvPr>
              <p:cNvSpPr/>
              <p:nvPr/>
            </p:nvSpPr>
            <p:spPr>
              <a:xfrm>
                <a:off x="545908" y="4208292"/>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Murshidabad</a:t>
                </a:r>
                <a:endParaRPr lang="en-IN" dirty="0">
                  <a:solidFill>
                    <a:schemeClr val="tx1"/>
                  </a:solidFill>
                </a:endParaRPr>
              </a:p>
            </p:txBody>
          </p:sp>
          <p:sp>
            <p:nvSpPr>
              <p:cNvPr id="24" name="Rectangle 23">
                <a:extLst>
                  <a:ext uri="{FF2B5EF4-FFF2-40B4-BE49-F238E27FC236}">
                    <a16:creationId xmlns:a16="http://schemas.microsoft.com/office/drawing/2014/main" id="{184FBB72-9A0F-9ED6-C79D-8EB71B941AE2}"/>
                  </a:ext>
                </a:extLst>
              </p:cNvPr>
              <p:cNvSpPr/>
              <p:nvPr/>
            </p:nvSpPr>
            <p:spPr>
              <a:xfrm>
                <a:off x="3007155" y="4202235"/>
                <a:ext cx="2329119"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70M</a:t>
                </a:r>
                <a:endParaRPr lang="en-IN" dirty="0">
                  <a:solidFill>
                    <a:schemeClr val="bg1"/>
                  </a:solidFill>
                </a:endParaRPr>
              </a:p>
            </p:txBody>
          </p:sp>
        </p:grpSp>
        <p:grpSp>
          <p:nvGrpSpPr>
            <p:cNvPr id="35" name="Group 34">
              <a:extLst>
                <a:ext uri="{FF2B5EF4-FFF2-40B4-BE49-F238E27FC236}">
                  <a16:creationId xmlns:a16="http://schemas.microsoft.com/office/drawing/2014/main" id="{BB340831-D44C-86E1-5918-A0EF3563E887}"/>
                </a:ext>
              </a:extLst>
            </p:cNvPr>
            <p:cNvGrpSpPr/>
            <p:nvPr/>
          </p:nvGrpSpPr>
          <p:grpSpPr>
            <a:xfrm>
              <a:off x="545908" y="4616548"/>
              <a:ext cx="4203512" cy="362899"/>
              <a:chOff x="545908" y="4616548"/>
              <a:chExt cx="4203512" cy="362899"/>
            </a:xfrm>
          </p:grpSpPr>
          <p:sp>
            <p:nvSpPr>
              <p:cNvPr id="7" name="Rectangle 6">
                <a:extLst>
                  <a:ext uri="{FF2B5EF4-FFF2-40B4-BE49-F238E27FC236}">
                    <a16:creationId xmlns:a16="http://schemas.microsoft.com/office/drawing/2014/main" id="{2A8D72CF-994B-E4CF-8C15-8537FC9E6259}"/>
                  </a:ext>
                </a:extLst>
              </p:cNvPr>
              <p:cNvSpPr/>
              <p:nvPr/>
            </p:nvSpPr>
            <p:spPr>
              <a:xfrm>
                <a:off x="545908" y="4616548"/>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Nadia</a:t>
                </a:r>
                <a:endParaRPr lang="en-IN" dirty="0">
                  <a:solidFill>
                    <a:schemeClr val="tx1"/>
                  </a:solidFill>
                </a:endParaRPr>
              </a:p>
            </p:txBody>
          </p:sp>
          <p:sp>
            <p:nvSpPr>
              <p:cNvPr id="25" name="Rectangle 24">
                <a:extLst>
                  <a:ext uri="{FF2B5EF4-FFF2-40B4-BE49-F238E27FC236}">
                    <a16:creationId xmlns:a16="http://schemas.microsoft.com/office/drawing/2014/main" id="{B6384C37-AE0B-1863-8882-75CD6A8930B8}"/>
                  </a:ext>
                </a:extLst>
              </p:cNvPr>
              <p:cNvSpPr/>
              <p:nvPr/>
            </p:nvSpPr>
            <p:spPr>
              <a:xfrm>
                <a:off x="3007153" y="4622186"/>
                <a:ext cx="1742267"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60M</a:t>
                </a:r>
                <a:endParaRPr lang="en-IN" dirty="0">
                  <a:solidFill>
                    <a:schemeClr val="bg1"/>
                  </a:solidFill>
                </a:endParaRPr>
              </a:p>
            </p:txBody>
          </p:sp>
        </p:grpSp>
        <p:grpSp>
          <p:nvGrpSpPr>
            <p:cNvPr id="36" name="Group 35">
              <a:extLst>
                <a:ext uri="{FF2B5EF4-FFF2-40B4-BE49-F238E27FC236}">
                  <a16:creationId xmlns:a16="http://schemas.microsoft.com/office/drawing/2014/main" id="{36A6354D-C3E6-F59D-4972-611B387F90CD}"/>
                </a:ext>
              </a:extLst>
            </p:cNvPr>
            <p:cNvGrpSpPr/>
            <p:nvPr/>
          </p:nvGrpSpPr>
          <p:grpSpPr>
            <a:xfrm>
              <a:off x="545908" y="5020064"/>
              <a:ext cx="4012444" cy="362899"/>
              <a:chOff x="545908" y="5020064"/>
              <a:chExt cx="4012444" cy="362899"/>
            </a:xfrm>
          </p:grpSpPr>
          <p:sp>
            <p:nvSpPr>
              <p:cNvPr id="16" name="Rectangle 15">
                <a:extLst>
                  <a:ext uri="{FF2B5EF4-FFF2-40B4-BE49-F238E27FC236}">
                    <a16:creationId xmlns:a16="http://schemas.microsoft.com/office/drawing/2014/main" id="{493BC5F7-45E1-EDA1-E36B-1136BFAF400F}"/>
                  </a:ext>
                </a:extLst>
              </p:cNvPr>
              <p:cNvSpPr/>
              <p:nvPr/>
            </p:nvSpPr>
            <p:spPr>
              <a:xfrm>
                <a:off x="545908" y="5024804"/>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Pilibhit</a:t>
                </a:r>
                <a:endParaRPr lang="en-IN" dirty="0">
                  <a:solidFill>
                    <a:schemeClr val="tx1"/>
                  </a:solidFill>
                </a:endParaRPr>
              </a:p>
            </p:txBody>
          </p:sp>
          <p:sp>
            <p:nvSpPr>
              <p:cNvPr id="26" name="Rectangle 25">
                <a:extLst>
                  <a:ext uri="{FF2B5EF4-FFF2-40B4-BE49-F238E27FC236}">
                    <a16:creationId xmlns:a16="http://schemas.microsoft.com/office/drawing/2014/main" id="{8A2BC30F-24C3-9AAA-6E23-4FA9B894FEFD}"/>
                  </a:ext>
                </a:extLst>
              </p:cNvPr>
              <p:cNvSpPr/>
              <p:nvPr/>
            </p:nvSpPr>
            <p:spPr>
              <a:xfrm>
                <a:off x="3007154" y="5020064"/>
                <a:ext cx="1551198"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59M</a:t>
                </a:r>
                <a:endParaRPr lang="en-IN" dirty="0">
                  <a:solidFill>
                    <a:schemeClr val="bg1"/>
                  </a:solidFill>
                </a:endParaRPr>
              </a:p>
            </p:txBody>
          </p:sp>
        </p:grpSp>
      </p:grpSp>
      <p:pic>
        <p:nvPicPr>
          <p:cNvPr id="3" name="Picture 2">
            <a:extLst>
              <a:ext uri="{FF2B5EF4-FFF2-40B4-BE49-F238E27FC236}">
                <a16:creationId xmlns:a16="http://schemas.microsoft.com/office/drawing/2014/main" id="{67F746C4-C9EF-CAD2-5D8A-739E6206E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63574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Major Crops:</a:t>
            </a:r>
            <a:endParaRPr lang="en-IN" sz="3200" dirty="0">
              <a:solidFill>
                <a:schemeClr val="tx1">
                  <a:lumMod val="95000"/>
                  <a:lumOff val="5000"/>
                </a:schemeClr>
              </a:solidFill>
            </a:endParaRPr>
          </a:p>
        </p:txBody>
      </p:sp>
      <p:graphicFrame>
        <p:nvGraphicFramePr>
          <p:cNvPr id="5" name="Table 5">
            <a:extLst>
              <a:ext uri="{FF2B5EF4-FFF2-40B4-BE49-F238E27FC236}">
                <a16:creationId xmlns:a16="http://schemas.microsoft.com/office/drawing/2014/main" id="{F7E8625B-34F5-4E23-0772-D51D21C07975}"/>
              </a:ext>
            </a:extLst>
          </p:cNvPr>
          <p:cNvGraphicFramePr>
            <a:graphicFrameLocks noGrp="1"/>
          </p:cNvGraphicFramePr>
          <p:nvPr>
            <p:extLst>
              <p:ext uri="{D42A27DB-BD31-4B8C-83A1-F6EECF244321}">
                <p14:modId xmlns:p14="http://schemas.microsoft.com/office/powerpoint/2010/main" val="86094476"/>
              </p:ext>
            </p:extLst>
          </p:nvPr>
        </p:nvGraphicFramePr>
        <p:xfrm>
          <a:off x="545910" y="1366668"/>
          <a:ext cx="6005016" cy="4053840"/>
        </p:xfrm>
        <a:graphic>
          <a:graphicData uri="http://schemas.openxmlformats.org/drawingml/2006/table">
            <a:tbl>
              <a:tblPr firstRow="1" bandRow="1">
                <a:tableStyleId>{21E4AEA4-8DFA-4A89-87EB-49C32662AFE0}</a:tableStyleId>
              </a:tblPr>
              <a:tblGrid>
                <a:gridCol w="1920032">
                  <a:extLst>
                    <a:ext uri="{9D8B030D-6E8A-4147-A177-3AD203B41FA5}">
                      <a16:colId xmlns:a16="http://schemas.microsoft.com/office/drawing/2014/main" val="308290866"/>
                    </a:ext>
                  </a:extLst>
                </a:gridCol>
                <a:gridCol w="4084984">
                  <a:extLst>
                    <a:ext uri="{9D8B030D-6E8A-4147-A177-3AD203B41FA5}">
                      <a16:colId xmlns:a16="http://schemas.microsoft.com/office/drawing/2014/main" val="570279754"/>
                    </a:ext>
                  </a:extLst>
                </a:gridCol>
              </a:tblGrid>
              <a:tr h="330801">
                <a:tc>
                  <a:txBody>
                    <a:bodyPr/>
                    <a:lstStyle/>
                    <a:p>
                      <a:r>
                        <a:rPr lang="en-US" b="1" dirty="0">
                          <a:solidFill>
                            <a:schemeClr val="tx1">
                              <a:lumMod val="95000"/>
                              <a:lumOff val="5000"/>
                            </a:schemeClr>
                          </a:solidFill>
                        </a:rPr>
                        <a:t>Crops</a:t>
                      </a:r>
                      <a:endParaRPr lang="en-IN" b="1" dirty="0">
                        <a:solidFill>
                          <a:schemeClr val="tx1">
                            <a:lumMod val="95000"/>
                            <a:lumOff val="5000"/>
                          </a:schemeClr>
                        </a:solidFill>
                      </a:endParaRPr>
                    </a:p>
                  </a:txBody>
                  <a:tcPr/>
                </a:tc>
                <a:tc>
                  <a:txBody>
                    <a:bodyPr/>
                    <a:lstStyle/>
                    <a:p>
                      <a:r>
                        <a:rPr lang="en-US" b="1" dirty="0">
                          <a:solidFill>
                            <a:schemeClr val="tx1">
                              <a:lumMod val="95000"/>
                              <a:lumOff val="5000"/>
                            </a:schemeClr>
                          </a:solidFill>
                        </a:rPr>
                        <a:t>Production %</a:t>
                      </a:r>
                      <a:endParaRPr lang="en-IN" b="1" dirty="0">
                        <a:solidFill>
                          <a:schemeClr val="tx1">
                            <a:lumMod val="95000"/>
                            <a:lumOff val="5000"/>
                          </a:schemeClr>
                        </a:solidFill>
                      </a:endParaRPr>
                    </a:p>
                  </a:txBody>
                  <a:tcPr/>
                </a:tc>
                <a:extLst>
                  <a:ext uri="{0D108BD9-81ED-4DB2-BD59-A6C34878D82A}">
                    <a16:rowId xmlns:a16="http://schemas.microsoft.com/office/drawing/2014/main" val="2622197655"/>
                  </a:ext>
                </a:extLst>
              </a:tr>
              <a:tr h="330801">
                <a:tc>
                  <a:txBody>
                    <a:bodyPr/>
                    <a:lstStyle/>
                    <a:p>
                      <a:r>
                        <a:rPr lang="en-US" sz="1600" dirty="0">
                          <a:solidFill>
                            <a:schemeClr val="tx1">
                              <a:lumMod val="95000"/>
                              <a:lumOff val="5000"/>
                            </a:schemeClr>
                          </a:solidFill>
                        </a:rPr>
                        <a:t>Sugarcane</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29.66%</a:t>
                      </a:r>
                      <a:endParaRPr lang="en-IN" sz="1600" dirty="0">
                        <a:solidFill>
                          <a:schemeClr val="tx1">
                            <a:lumMod val="95000"/>
                            <a:lumOff val="5000"/>
                          </a:schemeClr>
                        </a:solidFill>
                      </a:endParaRPr>
                    </a:p>
                  </a:txBody>
                  <a:tcPr/>
                </a:tc>
                <a:extLst>
                  <a:ext uri="{0D108BD9-81ED-4DB2-BD59-A6C34878D82A}">
                    <a16:rowId xmlns:a16="http://schemas.microsoft.com/office/drawing/2014/main" val="2721495899"/>
                  </a:ext>
                </a:extLst>
              </a:tr>
              <a:tr h="330801">
                <a:tc>
                  <a:txBody>
                    <a:bodyPr/>
                    <a:lstStyle/>
                    <a:p>
                      <a:r>
                        <a:rPr lang="en-US" sz="1600" dirty="0">
                          <a:solidFill>
                            <a:schemeClr val="tx1">
                              <a:lumMod val="95000"/>
                              <a:lumOff val="5000"/>
                            </a:schemeClr>
                          </a:solidFill>
                        </a:rPr>
                        <a:t>Rice</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26.29%</a:t>
                      </a:r>
                      <a:endParaRPr lang="en-IN" sz="1600" dirty="0">
                        <a:solidFill>
                          <a:schemeClr val="tx1">
                            <a:lumMod val="95000"/>
                            <a:lumOff val="5000"/>
                          </a:schemeClr>
                        </a:solidFill>
                      </a:endParaRPr>
                    </a:p>
                  </a:txBody>
                  <a:tcPr/>
                </a:tc>
                <a:extLst>
                  <a:ext uri="{0D108BD9-81ED-4DB2-BD59-A6C34878D82A}">
                    <a16:rowId xmlns:a16="http://schemas.microsoft.com/office/drawing/2014/main" val="1276472665"/>
                  </a:ext>
                </a:extLst>
              </a:tr>
              <a:tr h="330801">
                <a:tc>
                  <a:txBody>
                    <a:bodyPr/>
                    <a:lstStyle/>
                    <a:p>
                      <a:r>
                        <a:rPr lang="en-US" sz="1600" dirty="0">
                          <a:solidFill>
                            <a:schemeClr val="tx1">
                              <a:lumMod val="95000"/>
                              <a:lumOff val="5000"/>
                            </a:schemeClr>
                          </a:solidFill>
                        </a:rPr>
                        <a:t>Wheat</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21.93%</a:t>
                      </a:r>
                      <a:endParaRPr lang="en-IN" sz="1600" dirty="0">
                        <a:solidFill>
                          <a:schemeClr val="tx1">
                            <a:lumMod val="95000"/>
                            <a:lumOff val="5000"/>
                          </a:schemeClr>
                        </a:solidFill>
                      </a:endParaRPr>
                    </a:p>
                  </a:txBody>
                  <a:tcPr/>
                </a:tc>
                <a:extLst>
                  <a:ext uri="{0D108BD9-81ED-4DB2-BD59-A6C34878D82A}">
                    <a16:rowId xmlns:a16="http://schemas.microsoft.com/office/drawing/2014/main" val="227772281"/>
                  </a:ext>
                </a:extLst>
              </a:tr>
              <a:tr h="330801">
                <a:tc>
                  <a:txBody>
                    <a:bodyPr/>
                    <a:lstStyle/>
                    <a:p>
                      <a:r>
                        <a:rPr lang="en-US" sz="1600" dirty="0">
                          <a:solidFill>
                            <a:schemeClr val="tx1">
                              <a:lumMod val="95000"/>
                              <a:lumOff val="5000"/>
                            </a:schemeClr>
                          </a:solidFill>
                        </a:rPr>
                        <a:t>Cotton (lint)</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4.68%</a:t>
                      </a:r>
                      <a:endParaRPr lang="en-IN" sz="1600" dirty="0">
                        <a:solidFill>
                          <a:schemeClr val="tx1">
                            <a:lumMod val="95000"/>
                            <a:lumOff val="5000"/>
                          </a:schemeClr>
                        </a:solidFill>
                      </a:endParaRPr>
                    </a:p>
                  </a:txBody>
                  <a:tcPr/>
                </a:tc>
                <a:extLst>
                  <a:ext uri="{0D108BD9-81ED-4DB2-BD59-A6C34878D82A}">
                    <a16:rowId xmlns:a16="http://schemas.microsoft.com/office/drawing/2014/main" val="1651845776"/>
                  </a:ext>
                </a:extLst>
              </a:tr>
              <a:tr h="330801">
                <a:tc>
                  <a:txBody>
                    <a:bodyPr/>
                    <a:lstStyle/>
                    <a:p>
                      <a:r>
                        <a:rPr lang="en-US" sz="1600" dirty="0">
                          <a:solidFill>
                            <a:schemeClr val="tx1">
                              <a:lumMod val="95000"/>
                              <a:lumOff val="5000"/>
                            </a:schemeClr>
                          </a:solidFill>
                        </a:rPr>
                        <a:t>Maize</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4.43%</a:t>
                      </a:r>
                      <a:endParaRPr lang="en-IN" sz="1600" dirty="0">
                        <a:solidFill>
                          <a:schemeClr val="tx1">
                            <a:lumMod val="95000"/>
                            <a:lumOff val="5000"/>
                          </a:schemeClr>
                        </a:solidFill>
                      </a:endParaRPr>
                    </a:p>
                  </a:txBody>
                  <a:tcPr/>
                </a:tc>
                <a:extLst>
                  <a:ext uri="{0D108BD9-81ED-4DB2-BD59-A6C34878D82A}">
                    <a16:rowId xmlns:a16="http://schemas.microsoft.com/office/drawing/2014/main" val="1489578479"/>
                  </a:ext>
                </a:extLst>
              </a:tr>
              <a:tr h="330801">
                <a:tc>
                  <a:txBody>
                    <a:bodyPr/>
                    <a:lstStyle/>
                    <a:p>
                      <a:r>
                        <a:rPr lang="en-US" sz="1600" dirty="0">
                          <a:solidFill>
                            <a:schemeClr val="tx1">
                              <a:lumMod val="95000"/>
                              <a:lumOff val="5000"/>
                            </a:schemeClr>
                          </a:solidFill>
                        </a:rPr>
                        <a:t>Potato</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3.75%</a:t>
                      </a:r>
                      <a:endParaRPr lang="en-IN" sz="1600" dirty="0">
                        <a:solidFill>
                          <a:schemeClr val="tx1">
                            <a:lumMod val="95000"/>
                            <a:lumOff val="5000"/>
                          </a:schemeClr>
                        </a:solidFill>
                      </a:endParaRPr>
                    </a:p>
                  </a:txBody>
                  <a:tcPr/>
                </a:tc>
                <a:extLst>
                  <a:ext uri="{0D108BD9-81ED-4DB2-BD59-A6C34878D82A}">
                    <a16:rowId xmlns:a16="http://schemas.microsoft.com/office/drawing/2014/main" val="1616585632"/>
                  </a:ext>
                </a:extLst>
              </a:tr>
              <a:tr h="330801">
                <a:tc>
                  <a:txBody>
                    <a:bodyPr/>
                    <a:lstStyle/>
                    <a:p>
                      <a:r>
                        <a:rPr lang="en-US" sz="1600" dirty="0">
                          <a:solidFill>
                            <a:schemeClr val="tx1">
                              <a:lumMod val="95000"/>
                              <a:lumOff val="5000"/>
                            </a:schemeClr>
                          </a:solidFill>
                        </a:rPr>
                        <a:t>Jute</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3.01%</a:t>
                      </a:r>
                      <a:endParaRPr lang="en-IN" sz="1600" dirty="0">
                        <a:solidFill>
                          <a:schemeClr val="tx1">
                            <a:lumMod val="95000"/>
                            <a:lumOff val="5000"/>
                          </a:schemeClr>
                        </a:solidFill>
                      </a:endParaRPr>
                    </a:p>
                  </a:txBody>
                  <a:tcPr/>
                </a:tc>
                <a:extLst>
                  <a:ext uri="{0D108BD9-81ED-4DB2-BD59-A6C34878D82A}">
                    <a16:rowId xmlns:a16="http://schemas.microsoft.com/office/drawing/2014/main" val="2411518730"/>
                  </a:ext>
                </a:extLst>
              </a:tr>
              <a:tr h="330801">
                <a:tc>
                  <a:txBody>
                    <a:bodyPr/>
                    <a:lstStyle/>
                    <a:p>
                      <a:r>
                        <a:rPr lang="en-US" sz="1600" dirty="0">
                          <a:solidFill>
                            <a:schemeClr val="tx1">
                              <a:lumMod val="95000"/>
                              <a:lumOff val="5000"/>
                            </a:schemeClr>
                          </a:solidFill>
                        </a:rPr>
                        <a:t>Soyabean</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2.24%</a:t>
                      </a:r>
                      <a:endParaRPr lang="en-IN" sz="1600" dirty="0">
                        <a:solidFill>
                          <a:schemeClr val="tx1">
                            <a:lumMod val="95000"/>
                            <a:lumOff val="5000"/>
                          </a:schemeClr>
                        </a:solidFill>
                      </a:endParaRPr>
                    </a:p>
                  </a:txBody>
                  <a:tcPr/>
                </a:tc>
                <a:extLst>
                  <a:ext uri="{0D108BD9-81ED-4DB2-BD59-A6C34878D82A}">
                    <a16:rowId xmlns:a16="http://schemas.microsoft.com/office/drawing/2014/main" val="2677771226"/>
                  </a:ext>
                </a:extLst>
              </a:tr>
              <a:tr h="330801">
                <a:tc>
                  <a:txBody>
                    <a:bodyPr/>
                    <a:lstStyle/>
                    <a:p>
                      <a:r>
                        <a:rPr lang="en-US" sz="1600" dirty="0">
                          <a:solidFill>
                            <a:schemeClr val="tx1">
                              <a:lumMod val="95000"/>
                              <a:lumOff val="5000"/>
                            </a:schemeClr>
                          </a:solidFill>
                        </a:rPr>
                        <a:t>Bajra</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2.13%</a:t>
                      </a:r>
                      <a:endParaRPr lang="en-IN" sz="1600" dirty="0">
                        <a:solidFill>
                          <a:schemeClr val="tx1">
                            <a:lumMod val="95000"/>
                            <a:lumOff val="5000"/>
                          </a:schemeClr>
                        </a:solidFill>
                      </a:endParaRPr>
                    </a:p>
                  </a:txBody>
                  <a:tcPr/>
                </a:tc>
                <a:extLst>
                  <a:ext uri="{0D108BD9-81ED-4DB2-BD59-A6C34878D82A}">
                    <a16:rowId xmlns:a16="http://schemas.microsoft.com/office/drawing/2014/main" val="3513096173"/>
                  </a:ext>
                </a:extLst>
              </a:tr>
              <a:tr h="330801">
                <a:tc>
                  <a:txBody>
                    <a:bodyPr/>
                    <a:lstStyle/>
                    <a:p>
                      <a:r>
                        <a:rPr lang="en-US" sz="1600" dirty="0">
                          <a:solidFill>
                            <a:schemeClr val="tx1">
                              <a:lumMod val="95000"/>
                              <a:lumOff val="5000"/>
                            </a:schemeClr>
                          </a:solidFill>
                        </a:rPr>
                        <a:t>Jowar</a:t>
                      </a:r>
                      <a:endParaRPr lang="en-IN" sz="1600" dirty="0">
                        <a:solidFill>
                          <a:schemeClr val="tx1">
                            <a:lumMod val="95000"/>
                            <a:lumOff val="5000"/>
                          </a:schemeClr>
                        </a:solidFill>
                      </a:endParaRPr>
                    </a:p>
                  </a:txBody>
                  <a:tcPr/>
                </a:tc>
                <a:tc>
                  <a:txBody>
                    <a:bodyPr/>
                    <a:lstStyle/>
                    <a:p>
                      <a:r>
                        <a:rPr lang="en-US" sz="1600" dirty="0">
                          <a:solidFill>
                            <a:schemeClr val="tx1">
                              <a:lumMod val="95000"/>
                              <a:lumOff val="5000"/>
                            </a:schemeClr>
                          </a:solidFill>
                        </a:rPr>
                        <a:t>1.88%</a:t>
                      </a:r>
                      <a:endParaRPr lang="en-IN" sz="1600" dirty="0">
                        <a:solidFill>
                          <a:schemeClr val="tx1">
                            <a:lumMod val="95000"/>
                            <a:lumOff val="5000"/>
                          </a:schemeClr>
                        </a:solidFill>
                      </a:endParaRPr>
                    </a:p>
                  </a:txBody>
                  <a:tcPr/>
                </a:tc>
                <a:extLst>
                  <a:ext uri="{0D108BD9-81ED-4DB2-BD59-A6C34878D82A}">
                    <a16:rowId xmlns:a16="http://schemas.microsoft.com/office/drawing/2014/main" val="4040077280"/>
                  </a:ext>
                </a:extLst>
              </a:tr>
              <a:tr h="330801">
                <a:tc>
                  <a:txBody>
                    <a:bodyPr/>
                    <a:lstStyle/>
                    <a:p>
                      <a:r>
                        <a:rPr lang="en-US" sz="1600" b="1" dirty="0">
                          <a:solidFill>
                            <a:schemeClr val="tx1">
                              <a:lumMod val="95000"/>
                              <a:lumOff val="5000"/>
                            </a:schemeClr>
                          </a:solidFill>
                        </a:rPr>
                        <a:t>Total</a:t>
                      </a:r>
                      <a:endParaRPr lang="en-IN" sz="1600" b="1" dirty="0">
                        <a:solidFill>
                          <a:schemeClr val="tx1">
                            <a:lumMod val="95000"/>
                            <a:lumOff val="5000"/>
                          </a:schemeClr>
                        </a:solidFill>
                      </a:endParaRPr>
                    </a:p>
                  </a:txBody>
                  <a:tcPr>
                    <a:solidFill>
                      <a:srgbClr val="FF99FF"/>
                    </a:solidFill>
                  </a:tcPr>
                </a:tc>
                <a:tc>
                  <a:txBody>
                    <a:bodyPr/>
                    <a:lstStyle/>
                    <a:p>
                      <a:r>
                        <a:rPr lang="en-US" sz="1600" b="1" dirty="0">
                          <a:solidFill>
                            <a:schemeClr val="tx1">
                              <a:lumMod val="95000"/>
                              <a:lumOff val="5000"/>
                            </a:schemeClr>
                          </a:solidFill>
                        </a:rPr>
                        <a:t>100%</a:t>
                      </a:r>
                      <a:endParaRPr lang="en-IN" sz="1600" b="1" dirty="0">
                        <a:solidFill>
                          <a:schemeClr val="tx1">
                            <a:lumMod val="95000"/>
                            <a:lumOff val="5000"/>
                          </a:schemeClr>
                        </a:solidFill>
                      </a:endParaRPr>
                    </a:p>
                  </a:txBody>
                  <a:tcPr>
                    <a:solidFill>
                      <a:srgbClr val="FF99FF"/>
                    </a:solidFill>
                  </a:tcPr>
                </a:tc>
                <a:extLst>
                  <a:ext uri="{0D108BD9-81ED-4DB2-BD59-A6C34878D82A}">
                    <a16:rowId xmlns:a16="http://schemas.microsoft.com/office/drawing/2014/main" val="3807693831"/>
                  </a:ext>
                </a:extLst>
              </a:tr>
            </a:tbl>
          </a:graphicData>
        </a:graphic>
      </p:graphicFrame>
      <p:pic>
        <p:nvPicPr>
          <p:cNvPr id="6" name="Picture 5">
            <a:extLst>
              <a:ext uri="{FF2B5EF4-FFF2-40B4-BE49-F238E27FC236}">
                <a16:creationId xmlns:a16="http://schemas.microsoft.com/office/drawing/2014/main" id="{D4FF3F54-B554-4173-CD17-2CD13FC61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
        <p:nvSpPr>
          <p:cNvPr id="7" name="Rectangle 6">
            <a:extLst>
              <a:ext uri="{FF2B5EF4-FFF2-40B4-BE49-F238E27FC236}">
                <a16:creationId xmlns:a16="http://schemas.microsoft.com/office/drawing/2014/main" id="{98B4C8C4-DCF2-F7FD-1E67-E066C4824A0E}"/>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Major crops are Sugarcane, Rice, Wheat, Potato, etc.</a:t>
            </a:r>
            <a:endParaRPr lang="en-IN" sz="1600" dirty="0">
              <a:solidFill>
                <a:schemeClr val="tx1"/>
              </a:solidFill>
            </a:endParaRPr>
          </a:p>
          <a:p>
            <a:endParaRPr lang="en-IN" sz="1600" dirty="0">
              <a:solidFill>
                <a:schemeClr val="tx1"/>
              </a:solidFill>
            </a:endParaRPr>
          </a:p>
        </p:txBody>
      </p:sp>
    </p:spTree>
    <p:extLst>
      <p:ext uri="{BB962C8B-B14F-4D97-AF65-F5344CB8AC3E}">
        <p14:creationId xmlns:p14="http://schemas.microsoft.com/office/powerpoint/2010/main" val="80726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CD5E08-2CF6-546A-CA70-D8E213AD0131}"/>
              </a:ext>
            </a:extLst>
          </p:cNvPr>
          <p:cNvGrpSpPr/>
          <p:nvPr/>
        </p:nvGrpSpPr>
        <p:grpSpPr>
          <a:xfrm>
            <a:off x="2438400" y="142942"/>
            <a:ext cx="9753600" cy="6298802"/>
            <a:chOff x="2438400" y="142942"/>
            <a:chExt cx="9753600" cy="6298802"/>
          </a:xfrm>
        </p:grpSpPr>
        <p:pic>
          <p:nvPicPr>
            <p:cNvPr id="6" name="Picture 5">
              <a:extLst>
                <a:ext uri="{FF2B5EF4-FFF2-40B4-BE49-F238E27FC236}">
                  <a16:creationId xmlns:a16="http://schemas.microsoft.com/office/drawing/2014/main" id="{940CE1EA-FF94-7241-CF96-6656846768D7}"/>
                </a:ext>
              </a:extLst>
            </p:cNvPr>
            <p:cNvPicPr>
              <a:picLocks noChangeAspect="1"/>
            </p:cNvPicPr>
            <p:nvPr/>
          </p:nvPicPr>
          <p:blipFill>
            <a:blip r:embed="rId2"/>
            <a:stretch>
              <a:fillRect/>
            </a:stretch>
          </p:blipFill>
          <p:spPr>
            <a:xfrm>
              <a:off x="2438400" y="712722"/>
              <a:ext cx="9753600" cy="5495925"/>
            </a:xfrm>
            <a:prstGeom prst="rect">
              <a:avLst/>
            </a:prstGeom>
          </p:spPr>
        </p:pic>
        <p:pic>
          <p:nvPicPr>
            <p:cNvPr id="7" name="Picture 6">
              <a:extLst>
                <a:ext uri="{FF2B5EF4-FFF2-40B4-BE49-F238E27FC236}">
                  <a16:creationId xmlns:a16="http://schemas.microsoft.com/office/drawing/2014/main" id="{C5CEC33D-663E-E68E-0530-5D72BCD82B28}"/>
                </a:ext>
              </a:extLst>
            </p:cNvPr>
            <p:cNvPicPr>
              <a:picLocks noChangeAspect="1"/>
            </p:cNvPicPr>
            <p:nvPr/>
          </p:nvPicPr>
          <p:blipFill>
            <a:blip r:embed="rId3"/>
            <a:stretch>
              <a:fillRect/>
            </a:stretch>
          </p:blipFill>
          <p:spPr>
            <a:xfrm>
              <a:off x="10901005" y="142942"/>
              <a:ext cx="1174749" cy="320698"/>
            </a:xfrm>
            <a:prstGeom prst="rect">
              <a:avLst/>
            </a:prstGeom>
          </p:spPr>
        </p:pic>
        <p:sp>
          <p:nvSpPr>
            <p:cNvPr id="8" name="Rectangle 7">
              <a:extLst>
                <a:ext uri="{FF2B5EF4-FFF2-40B4-BE49-F238E27FC236}">
                  <a16:creationId xmlns:a16="http://schemas.microsoft.com/office/drawing/2014/main" id="{8318C2EC-75BF-9A72-E20E-3495B0806AB8}"/>
                </a:ext>
              </a:extLst>
            </p:cNvPr>
            <p:cNvSpPr/>
            <p:nvPr/>
          </p:nvSpPr>
          <p:spPr>
            <a:xfrm>
              <a:off x="7583606" y="5595582"/>
              <a:ext cx="4339988" cy="846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dirty="0">
                  <a:solidFill>
                    <a:schemeClr val="tx1">
                      <a:lumMod val="95000"/>
                      <a:lumOff val="5000"/>
                    </a:schemeClr>
                  </a:solidFill>
                </a:rPr>
                <a:t>by Dibyendu Biswas</a:t>
              </a:r>
              <a:endParaRPr lang="en-IN" sz="3200" dirty="0">
                <a:solidFill>
                  <a:schemeClr val="tx1">
                    <a:lumMod val="95000"/>
                    <a:lumOff val="5000"/>
                  </a:schemeClr>
                </a:solidFill>
              </a:endParaRPr>
            </a:p>
          </p:txBody>
        </p:sp>
      </p:grpSp>
    </p:spTree>
    <p:extLst>
      <p:ext uri="{BB962C8B-B14F-4D97-AF65-F5344CB8AC3E}">
        <p14:creationId xmlns:p14="http://schemas.microsoft.com/office/powerpoint/2010/main" val="273028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Introduction</a:t>
            </a:r>
            <a:endParaRPr lang="en-IN" sz="3200" dirty="0">
              <a:solidFill>
                <a:schemeClr val="tx1">
                  <a:lumMod val="95000"/>
                  <a:lumOff val="5000"/>
                </a:schemeClr>
              </a:solidFill>
            </a:endParaRPr>
          </a:p>
        </p:txBody>
      </p:sp>
      <p:sp>
        <p:nvSpPr>
          <p:cNvPr id="3" name="Rectangle 2">
            <a:extLst>
              <a:ext uri="{FF2B5EF4-FFF2-40B4-BE49-F238E27FC236}">
                <a16:creationId xmlns:a16="http://schemas.microsoft.com/office/drawing/2014/main" id="{C7F1B6F3-BEC9-1A99-3D7D-39F1B818AEF8}"/>
              </a:ext>
            </a:extLst>
          </p:cNvPr>
          <p:cNvSpPr/>
          <p:nvPr/>
        </p:nvSpPr>
        <p:spPr>
          <a:xfrm>
            <a:off x="545908" y="1380314"/>
            <a:ext cx="5786653" cy="5014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95000"/>
                    <a:lumOff val="5000"/>
                  </a:schemeClr>
                </a:solidFill>
              </a:rPr>
              <a:t>Crop production is one of the fundamental branches of agriculture. Crop production is the basis for providing the livestock industry with feed, and the population with food. Also, crop products are used in many industries as raw materials of plant origin, such as food, textile, pharmaceutical, fuel and others. </a:t>
            </a:r>
          </a:p>
          <a:p>
            <a:pPr algn="just"/>
            <a:endParaRPr lang="en-US" dirty="0">
              <a:solidFill>
                <a:schemeClr val="tx1">
                  <a:lumMod val="95000"/>
                  <a:lumOff val="5000"/>
                </a:schemeClr>
              </a:solidFill>
            </a:endParaRPr>
          </a:p>
          <a:p>
            <a:pPr algn="just"/>
            <a:r>
              <a:rPr lang="en-US" dirty="0">
                <a:solidFill>
                  <a:schemeClr val="tx1">
                    <a:lumMod val="95000"/>
                    <a:lumOff val="5000"/>
                  </a:schemeClr>
                </a:solidFill>
              </a:rPr>
              <a:t>Crop production is a branch of agriculture, which includes the cultivation of crops in field cultivation, vegetable growing, fruit growing, etc. This industry gives necessary food. Consumer goods manufacturing and food industries gets raw materials. Livestock industry, in turn, uses by-products such as straw, silage, and food industry waste.</a:t>
            </a:r>
          </a:p>
          <a:p>
            <a:pPr algn="just"/>
            <a:endParaRPr lang="en-US" dirty="0">
              <a:solidFill>
                <a:schemeClr val="tx1">
                  <a:lumMod val="95000"/>
                  <a:lumOff val="5000"/>
                </a:schemeClr>
              </a:solidFill>
            </a:endParaRPr>
          </a:p>
          <a:p>
            <a:pPr algn="just"/>
            <a:r>
              <a:rPr lang="en-US" dirty="0">
                <a:solidFill>
                  <a:schemeClr val="tx1">
                    <a:lumMod val="95000"/>
                    <a:lumOff val="5000"/>
                  </a:schemeClr>
                </a:solidFill>
              </a:rPr>
              <a:t>This analysis report helps you understand the overall crop production State/UT wise in several seasons, average annual growth of major crops, pattern of land utilization; and this analysis helps you to take future business decision. </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AD5A392F-F358-3F8F-AD82-F20F7A41391D}"/>
              </a:ext>
            </a:extLst>
          </p:cNvPr>
          <p:cNvPicPr>
            <a:picLocks noChangeAspect="1"/>
          </p:cNvPicPr>
          <p:nvPr/>
        </p:nvPicPr>
        <p:blipFill>
          <a:blip r:embed="rId3"/>
          <a:stretch>
            <a:fillRect/>
          </a:stretch>
        </p:blipFill>
        <p:spPr>
          <a:xfrm>
            <a:off x="6498404" y="1987647"/>
            <a:ext cx="5147688" cy="2882705"/>
          </a:xfrm>
          <a:prstGeom prst="rect">
            <a:avLst/>
          </a:prstGeom>
        </p:spPr>
      </p:pic>
      <p:pic>
        <p:nvPicPr>
          <p:cNvPr id="7" name="Picture 6">
            <a:extLst>
              <a:ext uri="{FF2B5EF4-FFF2-40B4-BE49-F238E27FC236}">
                <a16:creationId xmlns:a16="http://schemas.microsoft.com/office/drawing/2014/main" id="{99543384-EF85-59CB-4DDA-FF2469436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62296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State wise Crop Production &amp; Area:</a:t>
            </a:r>
            <a:endParaRPr lang="en-IN" sz="3200" dirty="0">
              <a:solidFill>
                <a:schemeClr val="tx1">
                  <a:lumMod val="95000"/>
                  <a:lumOff val="5000"/>
                </a:schemeClr>
              </a:solidFill>
            </a:endParaRPr>
          </a:p>
        </p:txBody>
      </p:sp>
      <p:grpSp>
        <p:nvGrpSpPr>
          <p:cNvPr id="627" name="Group 626">
            <a:extLst>
              <a:ext uri="{FF2B5EF4-FFF2-40B4-BE49-F238E27FC236}">
                <a16:creationId xmlns:a16="http://schemas.microsoft.com/office/drawing/2014/main" id="{DCA228B3-1029-B347-AD80-20E5F497C8D6}"/>
              </a:ext>
            </a:extLst>
          </p:cNvPr>
          <p:cNvGrpSpPr/>
          <p:nvPr/>
        </p:nvGrpSpPr>
        <p:grpSpPr>
          <a:xfrm>
            <a:off x="545907" y="4884949"/>
            <a:ext cx="10355098" cy="546258"/>
            <a:chOff x="545907" y="4912245"/>
            <a:chExt cx="10355098" cy="546258"/>
          </a:xfrm>
        </p:grpSpPr>
        <p:grpSp>
          <p:nvGrpSpPr>
            <p:cNvPr id="12" name="Group 11">
              <a:extLst>
                <a:ext uri="{FF2B5EF4-FFF2-40B4-BE49-F238E27FC236}">
                  <a16:creationId xmlns:a16="http://schemas.microsoft.com/office/drawing/2014/main" id="{5495E08A-B3F3-535B-4C7D-BFF689C92D59}"/>
                </a:ext>
              </a:extLst>
            </p:cNvPr>
            <p:cNvGrpSpPr/>
            <p:nvPr/>
          </p:nvGrpSpPr>
          <p:grpSpPr>
            <a:xfrm>
              <a:off x="545907" y="5172684"/>
              <a:ext cx="7833818" cy="285819"/>
              <a:chOff x="545909" y="2087747"/>
              <a:chExt cx="2292826" cy="379021"/>
            </a:xfrm>
          </p:grpSpPr>
          <p:sp>
            <p:nvSpPr>
              <p:cNvPr id="6" name="Rectangle 5">
                <a:extLst>
                  <a:ext uri="{FF2B5EF4-FFF2-40B4-BE49-F238E27FC236}">
                    <a16:creationId xmlns:a16="http://schemas.microsoft.com/office/drawing/2014/main" id="{0021A182-4C2D-0E38-816E-E5760FFF72B4}"/>
                  </a:ext>
                </a:extLst>
              </p:cNvPr>
              <p:cNvSpPr/>
              <p:nvPr/>
            </p:nvSpPr>
            <p:spPr>
              <a:xfrm>
                <a:off x="545909" y="2103299"/>
                <a:ext cx="2292826" cy="3634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Total Area</a:t>
                </a:r>
                <a:endParaRPr lang="en-IN" b="1" dirty="0">
                  <a:solidFill>
                    <a:schemeClr val="bg1"/>
                  </a:solidFill>
                </a:endParaRPr>
              </a:p>
            </p:txBody>
          </p:sp>
          <p:sp>
            <p:nvSpPr>
              <p:cNvPr id="9" name="Rectangle 8">
                <a:extLst>
                  <a:ext uri="{FF2B5EF4-FFF2-40B4-BE49-F238E27FC236}">
                    <a16:creationId xmlns:a16="http://schemas.microsoft.com/office/drawing/2014/main" id="{F95A79D8-1C2C-30D5-FED7-3FDCB0937A9B}"/>
                  </a:ext>
                </a:extLst>
              </p:cNvPr>
              <p:cNvSpPr/>
              <p:nvPr/>
            </p:nvSpPr>
            <p:spPr>
              <a:xfrm>
                <a:off x="1241946" y="2087747"/>
                <a:ext cx="1596789" cy="379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2,686.39M (hector)</a:t>
                </a:r>
                <a:endParaRPr lang="en-IN" sz="1600" b="1" dirty="0">
                  <a:solidFill>
                    <a:schemeClr val="bg1"/>
                  </a:solidFill>
                </a:endParaRPr>
              </a:p>
            </p:txBody>
          </p:sp>
        </p:grpSp>
        <p:grpSp>
          <p:nvGrpSpPr>
            <p:cNvPr id="11" name="Group 10">
              <a:extLst>
                <a:ext uri="{FF2B5EF4-FFF2-40B4-BE49-F238E27FC236}">
                  <a16:creationId xmlns:a16="http://schemas.microsoft.com/office/drawing/2014/main" id="{5D1B7006-B45C-CCB3-DF95-E6F7166E1579}"/>
                </a:ext>
              </a:extLst>
            </p:cNvPr>
            <p:cNvGrpSpPr/>
            <p:nvPr/>
          </p:nvGrpSpPr>
          <p:grpSpPr>
            <a:xfrm>
              <a:off x="545907" y="4912245"/>
              <a:ext cx="10355098" cy="274091"/>
              <a:chOff x="545907" y="1677059"/>
              <a:chExt cx="3439239" cy="363469"/>
            </a:xfrm>
          </p:grpSpPr>
          <p:sp>
            <p:nvSpPr>
              <p:cNvPr id="7" name="Rectangle 6">
                <a:extLst>
                  <a:ext uri="{FF2B5EF4-FFF2-40B4-BE49-F238E27FC236}">
                    <a16:creationId xmlns:a16="http://schemas.microsoft.com/office/drawing/2014/main" id="{63B365E0-EE19-E548-E9BC-A18F3DD6F745}"/>
                  </a:ext>
                </a:extLst>
              </p:cNvPr>
              <p:cNvSpPr/>
              <p:nvPr/>
            </p:nvSpPr>
            <p:spPr>
              <a:xfrm>
                <a:off x="545907" y="1677059"/>
                <a:ext cx="3439239" cy="36346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Total Crop Production</a:t>
                </a:r>
                <a:endParaRPr lang="en-IN" sz="1600" b="1" dirty="0">
                  <a:solidFill>
                    <a:schemeClr val="bg1"/>
                  </a:solidFill>
                </a:endParaRPr>
              </a:p>
            </p:txBody>
          </p:sp>
          <p:sp>
            <p:nvSpPr>
              <p:cNvPr id="10" name="Rectangle 9">
                <a:extLst>
                  <a:ext uri="{FF2B5EF4-FFF2-40B4-BE49-F238E27FC236}">
                    <a16:creationId xmlns:a16="http://schemas.microsoft.com/office/drawing/2014/main" id="{6BB6A226-7EA2-6E66-A134-7050B451150F}"/>
                  </a:ext>
                </a:extLst>
              </p:cNvPr>
              <p:cNvSpPr/>
              <p:nvPr/>
            </p:nvSpPr>
            <p:spPr>
              <a:xfrm>
                <a:off x="1709380" y="1695156"/>
                <a:ext cx="2275765" cy="327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6,731.9M (quintals)</a:t>
                </a:r>
                <a:endParaRPr lang="en-IN" sz="1600" b="1" dirty="0">
                  <a:solidFill>
                    <a:schemeClr val="bg1"/>
                  </a:solidFill>
                </a:endParaRPr>
              </a:p>
            </p:txBody>
          </p:sp>
        </p:grpSp>
      </p:grpSp>
      <p:sp>
        <p:nvSpPr>
          <p:cNvPr id="327" name="Rectangle 326">
            <a:extLst>
              <a:ext uri="{FF2B5EF4-FFF2-40B4-BE49-F238E27FC236}">
                <a16:creationId xmlns:a16="http://schemas.microsoft.com/office/drawing/2014/main" id="{02D04AF4-AA17-CDD8-932C-24849E5DDDC7}"/>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Uttar Pradesh, Maharashtra, West Bengal, Punjab, </a:t>
            </a:r>
            <a:r>
              <a:rPr lang="en-IN" sz="1600" dirty="0">
                <a:solidFill>
                  <a:schemeClr val="tx1"/>
                </a:solidFill>
              </a:rPr>
              <a:t>Madhya Pradesh are top 5 crop producing states in INDIA.</a:t>
            </a:r>
          </a:p>
          <a:p>
            <a:r>
              <a:rPr lang="en-IN" sz="1600" dirty="0">
                <a:solidFill>
                  <a:schemeClr val="tx1"/>
                </a:solidFill>
              </a:rPr>
              <a:t>Area:             Production:</a:t>
            </a:r>
          </a:p>
        </p:txBody>
      </p:sp>
      <p:grpSp>
        <p:nvGrpSpPr>
          <p:cNvPr id="526" name="Group 525">
            <a:extLst>
              <a:ext uri="{FF2B5EF4-FFF2-40B4-BE49-F238E27FC236}">
                <a16:creationId xmlns:a16="http://schemas.microsoft.com/office/drawing/2014/main" id="{B8E7161A-8CBB-D7EC-256E-5559ED74F236}"/>
              </a:ext>
            </a:extLst>
          </p:cNvPr>
          <p:cNvGrpSpPr/>
          <p:nvPr/>
        </p:nvGrpSpPr>
        <p:grpSpPr>
          <a:xfrm>
            <a:off x="545907" y="1413147"/>
            <a:ext cx="2032927" cy="3387327"/>
            <a:chOff x="545907" y="1426795"/>
            <a:chExt cx="2129054" cy="3387327"/>
          </a:xfrm>
        </p:grpSpPr>
        <p:grpSp>
          <p:nvGrpSpPr>
            <p:cNvPr id="477" name="Group 476">
              <a:extLst>
                <a:ext uri="{FF2B5EF4-FFF2-40B4-BE49-F238E27FC236}">
                  <a16:creationId xmlns:a16="http://schemas.microsoft.com/office/drawing/2014/main" id="{D57A93E9-02AC-99D7-03F9-D8879FF55F7C}"/>
                </a:ext>
              </a:extLst>
            </p:cNvPr>
            <p:cNvGrpSpPr/>
            <p:nvPr/>
          </p:nvGrpSpPr>
          <p:grpSpPr>
            <a:xfrm>
              <a:off x="545907" y="3172062"/>
              <a:ext cx="1973999" cy="505315"/>
              <a:chOff x="1512626" y="3519605"/>
              <a:chExt cx="2351629" cy="631590"/>
            </a:xfrm>
          </p:grpSpPr>
          <p:sp>
            <p:nvSpPr>
              <p:cNvPr id="478" name="Rectangle 477">
                <a:extLst>
                  <a:ext uri="{FF2B5EF4-FFF2-40B4-BE49-F238E27FC236}">
                    <a16:creationId xmlns:a16="http://schemas.microsoft.com/office/drawing/2014/main" id="{64103140-D7B3-D982-973B-B4F9B9E961E6}"/>
                  </a:ext>
                </a:extLst>
              </p:cNvPr>
              <p:cNvSpPr/>
              <p:nvPr/>
            </p:nvSpPr>
            <p:spPr>
              <a:xfrm>
                <a:off x="2115213" y="3519607"/>
                <a:ext cx="1749042"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241.6M</a:t>
                </a:r>
                <a:endParaRPr lang="en-IN" sz="1600" b="1" dirty="0"/>
              </a:p>
            </p:txBody>
          </p:sp>
          <p:sp>
            <p:nvSpPr>
              <p:cNvPr id="479" name="Rectangle 478">
                <a:extLst>
                  <a:ext uri="{FF2B5EF4-FFF2-40B4-BE49-F238E27FC236}">
                    <a16:creationId xmlns:a16="http://schemas.microsoft.com/office/drawing/2014/main" id="{D0573262-2ECE-9C31-4B63-F079C014A824}"/>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BH</a:t>
                </a:r>
                <a:endParaRPr lang="en-IN" sz="1400" b="1" dirty="0"/>
              </a:p>
            </p:txBody>
          </p:sp>
          <p:sp>
            <p:nvSpPr>
              <p:cNvPr id="480" name="Rectangle 479">
                <a:extLst>
                  <a:ext uri="{FF2B5EF4-FFF2-40B4-BE49-F238E27FC236}">
                    <a16:creationId xmlns:a16="http://schemas.microsoft.com/office/drawing/2014/main" id="{124C1B4D-FFE2-7087-01C5-58F22625B378}"/>
                  </a:ext>
                </a:extLst>
              </p:cNvPr>
              <p:cNvSpPr/>
              <p:nvPr/>
            </p:nvSpPr>
            <p:spPr>
              <a:xfrm>
                <a:off x="2115213" y="3835401"/>
                <a:ext cx="1427625"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123.8M</a:t>
                </a:r>
                <a:endParaRPr lang="en-IN" sz="1600" b="1" dirty="0"/>
              </a:p>
            </p:txBody>
          </p:sp>
        </p:grpSp>
        <p:grpSp>
          <p:nvGrpSpPr>
            <p:cNvPr id="481" name="Group 480">
              <a:extLst>
                <a:ext uri="{FF2B5EF4-FFF2-40B4-BE49-F238E27FC236}">
                  <a16:creationId xmlns:a16="http://schemas.microsoft.com/office/drawing/2014/main" id="{EDE8A7C1-AB69-F875-58D6-F90A6081E6EA}"/>
                </a:ext>
              </a:extLst>
            </p:cNvPr>
            <p:cNvGrpSpPr/>
            <p:nvPr/>
          </p:nvGrpSpPr>
          <p:grpSpPr>
            <a:xfrm>
              <a:off x="545907" y="3733610"/>
              <a:ext cx="1734406" cy="505315"/>
              <a:chOff x="1512626" y="3519605"/>
              <a:chExt cx="2066201" cy="631590"/>
            </a:xfrm>
          </p:grpSpPr>
          <p:sp>
            <p:nvSpPr>
              <p:cNvPr id="482" name="Rectangle 481">
                <a:extLst>
                  <a:ext uri="{FF2B5EF4-FFF2-40B4-BE49-F238E27FC236}">
                    <a16:creationId xmlns:a16="http://schemas.microsoft.com/office/drawing/2014/main" id="{1B3F7D3D-C043-97A4-A28F-A6243E2B4536}"/>
                  </a:ext>
                </a:extLst>
              </p:cNvPr>
              <p:cNvSpPr/>
              <p:nvPr/>
            </p:nvSpPr>
            <p:spPr>
              <a:xfrm>
                <a:off x="2115214" y="3519607"/>
                <a:ext cx="1463613"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99.01M</a:t>
                </a:r>
                <a:endParaRPr lang="en-IN" sz="1600" dirty="0"/>
              </a:p>
            </p:txBody>
          </p:sp>
          <p:sp>
            <p:nvSpPr>
              <p:cNvPr id="483" name="Rectangle 482">
                <a:extLst>
                  <a:ext uri="{FF2B5EF4-FFF2-40B4-BE49-F238E27FC236}">
                    <a16:creationId xmlns:a16="http://schemas.microsoft.com/office/drawing/2014/main" id="{C3FB3F21-4924-A1FB-155E-5B9D74ECA892}"/>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CH</a:t>
                </a:r>
                <a:endParaRPr lang="en-IN" sz="1400" b="1" dirty="0"/>
              </a:p>
            </p:txBody>
          </p:sp>
          <p:sp>
            <p:nvSpPr>
              <p:cNvPr id="484" name="Rectangle 483">
                <a:extLst>
                  <a:ext uri="{FF2B5EF4-FFF2-40B4-BE49-F238E27FC236}">
                    <a16:creationId xmlns:a16="http://schemas.microsoft.com/office/drawing/2014/main" id="{ED032B9B-587A-469C-DBCF-B0EFADDEEBBB}"/>
                  </a:ext>
                </a:extLst>
              </p:cNvPr>
              <p:cNvSpPr/>
              <p:nvPr/>
            </p:nvSpPr>
            <p:spPr>
              <a:xfrm>
                <a:off x="2115214" y="3835401"/>
                <a:ext cx="1216579"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82.5M</a:t>
                </a:r>
                <a:endParaRPr lang="en-IN" sz="1600" dirty="0"/>
              </a:p>
            </p:txBody>
          </p:sp>
        </p:grpSp>
        <p:grpSp>
          <p:nvGrpSpPr>
            <p:cNvPr id="485" name="Group 484">
              <a:extLst>
                <a:ext uri="{FF2B5EF4-FFF2-40B4-BE49-F238E27FC236}">
                  <a16:creationId xmlns:a16="http://schemas.microsoft.com/office/drawing/2014/main" id="{D5589811-2831-6282-90F5-D9EC9A558E1B}"/>
                </a:ext>
              </a:extLst>
            </p:cNvPr>
            <p:cNvGrpSpPr/>
            <p:nvPr/>
          </p:nvGrpSpPr>
          <p:grpSpPr>
            <a:xfrm>
              <a:off x="545907" y="4308807"/>
              <a:ext cx="1405139" cy="505315"/>
              <a:chOff x="1512626" y="3519605"/>
              <a:chExt cx="1673945" cy="631590"/>
            </a:xfrm>
          </p:grpSpPr>
          <p:sp>
            <p:nvSpPr>
              <p:cNvPr id="486" name="Rectangle 485">
                <a:extLst>
                  <a:ext uri="{FF2B5EF4-FFF2-40B4-BE49-F238E27FC236}">
                    <a16:creationId xmlns:a16="http://schemas.microsoft.com/office/drawing/2014/main" id="{A780134F-B625-81C7-037B-6D9BC6AC1761}"/>
                  </a:ext>
                </a:extLst>
              </p:cNvPr>
              <p:cNvSpPr/>
              <p:nvPr/>
            </p:nvSpPr>
            <p:spPr>
              <a:xfrm>
                <a:off x="2115214" y="3519607"/>
                <a:ext cx="1071357"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1.58M</a:t>
                </a:r>
                <a:endParaRPr lang="en-IN" sz="1600" dirty="0"/>
              </a:p>
            </p:txBody>
          </p:sp>
          <p:sp>
            <p:nvSpPr>
              <p:cNvPr id="487" name="Rectangle 486">
                <a:extLst>
                  <a:ext uri="{FF2B5EF4-FFF2-40B4-BE49-F238E27FC236}">
                    <a16:creationId xmlns:a16="http://schemas.microsoft.com/office/drawing/2014/main" id="{B4AF935A-4BF4-5805-0912-CE258DC97220}"/>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GO</a:t>
                </a:r>
                <a:endParaRPr lang="en-IN" sz="1400" b="1" dirty="0"/>
              </a:p>
            </p:txBody>
          </p:sp>
          <p:sp>
            <p:nvSpPr>
              <p:cNvPr id="488" name="Rectangle 487">
                <a:extLst>
                  <a:ext uri="{FF2B5EF4-FFF2-40B4-BE49-F238E27FC236}">
                    <a16:creationId xmlns:a16="http://schemas.microsoft.com/office/drawing/2014/main" id="{DD3424A9-FAFE-E12D-93EC-B4A6C6226953}"/>
                  </a:ext>
                </a:extLst>
              </p:cNvPr>
              <p:cNvSpPr/>
              <p:nvPr/>
            </p:nvSpPr>
            <p:spPr>
              <a:xfrm>
                <a:off x="2115213" y="3835401"/>
                <a:ext cx="950458"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0.66M</a:t>
                </a:r>
                <a:endParaRPr lang="en-IN" sz="1600" dirty="0"/>
              </a:p>
            </p:txBody>
          </p:sp>
        </p:grpSp>
        <p:grpSp>
          <p:nvGrpSpPr>
            <p:cNvPr id="489" name="Group 488">
              <a:extLst>
                <a:ext uri="{FF2B5EF4-FFF2-40B4-BE49-F238E27FC236}">
                  <a16:creationId xmlns:a16="http://schemas.microsoft.com/office/drawing/2014/main" id="{032FC01A-F077-4BDA-932A-AD43DD77990D}"/>
                </a:ext>
              </a:extLst>
            </p:cNvPr>
            <p:cNvGrpSpPr/>
            <p:nvPr/>
          </p:nvGrpSpPr>
          <p:grpSpPr>
            <a:xfrm>
              <a:off x="545907" y="1426795"/>
              <a:ext cx="2129054" cy="505319"/>
              <a:chOff x="1512625" y="3519601"/>
              <a:chExt cx="2536346" cy="631594"/>
            </a:xfrm>
          </p:grpSpPr>
          <p:sp>
            <p:nvSpPr>
              <p:cNvPr id="490" name="Rectangle 489">
                <a:extLst>
                  <a:ext uri="{FF2B5EF4-FFF2-40B4-BE49-F238E27FC236}">
                    <a16:creationId xmlns:a16="http://schemas.microsoft.com/office/drawing/2014/main" id="{D93C8111-E0C4-6008-21C7-D4AF830067EC}"/>
                  </a:ext>
                </a:extLst>
              </p:cNvPr>
              <p:cNvSpPr/>
              <p:nvPr/>
            </p:nvSpPr>
            <p:spPr>
              <a:xfrm>
                <a:off x="2115212" y="3519602"/>
                <a:ext cx="193375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298.5M</a:t>
                </a:r>
                <a:endParaRPr lang="en-IN" sz="1600" dirty="0"/>
              </a:p>
            </p:txBody>
          </p:sp>
          <p:sp>
            <p:nvSpPr>
              <p:cNvPr id="491" name="Rectangle 490">
                <a:extLst>
                  <a:ext uri="{FF2B5EF4-FFF2-40B4-BE49-F238E27FC236}">
                    <a16:creationId xmlns:a16="http://schemas.microsoft.com/office/drawing/2014/main" id="{9FF3A3A2-1206-1E25-213D-5AE8B4812A22}"/>
                  </a:ext>
                </a:extLst>
              </p:cNvPr>
              <p:cNvSpPr/>
              <p:nvPr/>
            </p:nvSpPr>
            <p:spPr>
              <a:xfrm>
                <a:off x="1512625" y="3519601"/>
                <a:ext cx="602587" cy="6315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AP</a:t>
                </a:r>
                <a:endParaRPr lang="en-IN" sz="1600" b="1" dirty="0">
                  <a:solidFill>
                    <a:schemeClr val="bg1"/>
                  </a:solidFill>
                </a:endParaRPr>
              </a:p>
            </p:txBody>
          </p:sp>
          <p:sp>
            <p:nvSpPr>
              <p:cNvPr id="492" name="Rectangle 491">
                <a:extLst>
                  <a:ext uri="{FF2B5EF4-FFF2-40B4-BE49-F238E27FC236}">
                    <a16:creationId xmlns:a16="http://schemas.microsoft.com/office/drawing/2014/main" id="{F808979B-3285-D4E0-77BA-95ABC53CEC3F}"/>
                  </a:ext>
                </a:extLst>
              </p:cNvPr>
              <p:cNvSpPr/>
              <p:nvPr/>
            </p:nvSpPr>
            <p:spPr>
              <a:xfrm>
                <a:off x="2115213" y="3835401"/>
                <a:ext cx="1327762"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118M</a:t>
                </a:r>
                <a:endParaRPr lang="en-IN" sz="1600" b="1" dirty="0"/>
              </a:p>
            </p:txBody>
          </p:sp>
        </p:grpSp>
        <p:grpSp>
          <p:nvGrpSpPr>
            <p:cNvPr id="493" name="Group 492">
              <a:extLst>
                <a:ext uri="{FF2B5EF4-FFF2-40B4-BE49-F238E27FC236}">
                  <a16:creationId xmlns:a16="http://schemas.microsoft.com/office/drawing/2014/main" id="{9A4F2EFA-EC35-0C1E-61A8-B747B83375F7}"/>
                </a:ext>
              </a:extLst>
            </p:cNvPr>
            <p:cNvGrpSpPr/>
            <p:nvPr/>
          </p:nvGrpSpPr>
          <p:grpSpPr>
            <a:xfrm>
              <a:off x="545907" y="2001991"/>
              <a:ext cx="1527041" cy="505315"/>
              <a:chOff x="1512626" y="3519605"/>
              <a:chExt cx="1819167" cy="631590"/>
            </a:xfrm>
          </p:grpSpPr>
          <p:sp>
            <p:nvSpPr>
              <p:cNvPr id="494" name="Rectangle 493">
                <a:extLst>
                  <a:ext uri="{FF2B5EF4-FFF2-40B4-BE49-F238E27FC236}">
                    <a16:creationId xmlns:a16="http://schemas.microsoft.com/office/drawing/2014/main" id="{25539DFB-E6D7-D095-E4E2-E4E4D0CE8217}"/>
                  </a:ext>
                </a:extLst>
              </p:cNvPr>
              <p:cNvSpPr/>
              <p:nvPr/>
            </p:nvSpPr>
            <p:spPr>
              <a:xfrm>
                <a:off x="2115214" y="3519607"/>
                <a:ext cx="121657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4.3M</a:t>
                </a:r>
                <a:endParaRPr lang="en-IN" sz="1600" b="1" dirty="0"/>
              </a:p>
            </p:txBody>
          </p:sp>
          <p:sp>
            <p:nvSpPr>
              <p:cNvPr id="495" name="Rectangle 494">
                <a:extLst>
                  <a:ext uri="{FF2B5EF4-FFF2-40B4-BE49-F238E27FC236}">
                    <a16:creationId xmlns:a16="http://schemas.microsoft.com/office/drawing/2014/main" id="{692B4F26-FCA1-6390-7EBF-DFCBCF3B3F04}"/>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ARP</a:t>
                </a:r>
                <a:endParaRPr lang="en-IN" sz="1200" b="1" dirty="0"/>
              </a:p>
            </p:txBody>
          </p:sp>
          <p:sp>
            <p:nvSpPr>
              <p:cNvPr id="496" name="Rectangle 495">
                <a:extLst>
                  <a:ext uri="{FF2B5EF4-FFF2-40B4-BE49-F238E27FC236}">
                    <a16:creationId xmlns:a16="http://schemas.microsoft.com/office/drawing/2014/main" id="{1DA5B5BB-CA12-D6C1-6336-0AF972125C7F}"/>
                  </a:ext>
                </a:extLst>
              </p:cNvPr>
              <p:cNvSpPr/>
              <p:nvPr/>
            </p:nvSpPr>
            <p:spPr>
              <a:xfrm>
                <a:off x="2115213" y="3835401"/>
                <a:ext cx="1045527"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3.5M</a:t>
                </a:r>
                <a:endParaRPr lang="en-IN" sz="1600" b="1" dirty="0"/>
              </a:p>
            </p:txBody>
          </p:sp>
        </p:grpSp>
        <p:grpSp>
          <p:nvGrpSpPr>
            <p:cNvPr id="497" name="Group 496">
              <a:extLst>
                <a:ext uri="{FF2B5EF4-FFF2-40B4-BE49-F238E27FC236}">
                  <a16:creationId xmlns:a16="http://schemas.microsoft.com/office/drawing/2014/main" id="{FE27B4F3-DD81-3823-CB05-39AFC853C1F8}"/>
                </a:ext>
              </a:extLst>
            </p:cNvPr>
            <p:cNvGrpSpPr/>
            <p:nvPr/>
          </p:nvGrpSpPr>
          <p:grpSpPr>
            <a:xfrm>
              <a:off x="545907" y="2590836"/>
              <a:ext cx="1821596" cy="505315"/>
              <a:chOff x="1512626" y="3519605"/>
              <a:chExt cx="2170071" cy="631590"/>
            </a:xfrm>
          </p:grpSpPr>
          <p:sp>
            <p:nvSpPr>
              <p:cNvPr id="498" name="Rectangle 497">
                <a:extLst>
                  <a:ext uri="{FF2B5EF4-FFF2-40B4-BE49-F238E27FC236}">
                    <a16:creationId xmlns:a16="http://schemas.microsoft.com/office/drawing/2014/main" id="{A024F72B-E743-6899-1A9F-7133206AB615}"/>
                  </a:ext>
                </a:extLst>
              </p:cNvPr>
              <p:cNvSpPr/>
              <p:nvPr/>
            </p:nvSpPr>
            <p:spPr>
              <a:xfrm>
                <a:off x="2115213" y="3519607"/>
                <a:ext cx="1567484"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115.08M</a:t>
                </a:r>
                <a:endParaRPr lang="en-IN" sz="1600" b="1" dirty="0"/>
              </a:p>
            </p:txBody>
          </p:sp>
          <p:sp>
            <p:nvSpPr>
              <p:cNvPr id="499" name="Rectangle 498">
                <a:extLst>
                  <a:ext uri="{FF2B5EF4-FFF2-40B4-BE49-F238E27FC236}">
                    <a16:creationId xmlns:a16="http://schemas.microsoft.com/office/drawing/2014/main" id="{37035F67-6EB1-1FC0-1CBC-54129BC3AFF0}"/>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AS</a:t>
                </a:r>
                <a:endParaRPr lang="en-IN" sz="1400" b="1" dirty="0"/>
              </a:p>
            </p:txBody>
          </p:sp>
          <p:sp>
            <p:nvSpPr>
              <p:cNvPr id="500" name="Rectangle 499">
                <a:extLst>
                  <a:ext uri="{FF2B5EF4-FFF2-40B4-BE49-F238E27FC236}">
                    <a16:creationId xmlns:a16="http://schemas.microsoft.com/office/drawing/2014/main" id="{EB01273A-7D12-75DC-D1AF-489C507C2CA2}"/>
                  </a:ext>
                </a:extLst>
              </p:cNvPr>
              <p:cNvSpPr/>
              <p:nvPr/>
            </p:nvSpPr>
            <p:spPr>
              <a:xfrm>
                <a:off x="2115214" y="3835401"/>
                <a:ext cx="1158141"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65.63M</a:t>
                </a:r>
                <a:endParaRPr lang="en-IN" sz="1600" b="1" dirty="0"/>
              </a:p>
            </p:txBody>
          </p:sp>
        </p:grpSp>
      </p:grpSp>
      <p:grpSp>
        <p:nvGrpSpPr>
          <p:cNvPr id="527" name="Group 526">
            <a:extLst>
              <a:ext uri="{FF2B5EF4-FFF2-40B4-BE49-F238E27FC236}">
                <a16:creationId xmlns:a16="http://schemas.microsoft.com/office/drawing/2014/main" id="{AC0BE84D-8A07-CCC1-3A43-BE07283373FE}"/>
              </a:ext>
            </a:extLst>
          </p:cNvPr>
          <p:cNvGrpSpPr/>
          <p:nvPr/>
        </p:nvGrpSpPr>
        <p:grpSpPr>
          <a:xfrm>
            <a:off x="4635455" y="1413147"/>
            <a:ext cx="1966336" cy="3387327"/>
            <a:chOff x="545907" y="1426795"/>
            <a:chExt cx="2129054" cy="3387327"/>
          </a:xfrm>
        </p:grpSpPr>
        <p:grpSp>
          <p:nvGrpSpPr>
            <p:cNvPr id="528" name="Group 527">
              <a:extLst>
                <a:ext uri="{FF2B5EF4-FFF2-40B4-BE49-F238E27FC236}">
                  <a16:creationId xmlns:a16="http://schemas.microsoft.com/office/drawing/2014/main" id="{D74AF116-4312-DA69-20A5-E6B181B429E7}"/>
                </a:ext>
              </a:extLst>
            </p:cNvPr>
            <p:cNvGrpSpPr/>
            <p:nvPr/>
          </p:nvGrpSpPr>
          <p:grpSpPr>
            <a:xfrm>
              <a:off x="545907" y="3172062"/>
              <a:ext cx="1581409" cy="505315"/>
              <a:chOff x="1512626" y="3519605"/>
              <a:chExt cx="1883935" cy="631590"/>
            </a:xfrm>
          </p:grpSpPr>
          <p:sp>
            <p:nvSpPr>
              <p:cNvPr id="549" name="Rectangle 548">
                <a:extLst>
                  <a:ext uri="{FF2B5EF4-FFF2-40B4-BE49-F238E27FC236}">
                    <a16:creationId xmlns:a16="http://schemas.microsoft.com/office/drawing/2014/main" id="{7D4793DB-52BE-8C29-AB27-1A9EA555CF55}"/>
                  </a:ext>
                </a:extLst>
              </p:cNvPr>
              <p:cNvSpPr/>
              <p:nvPr/>
            </p:nvSpPr>
            <p:spPr>
              <a:xfrm>
                <a:off x="2115214" y="3519607"/>
                <a:ext cx="1281347"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7.73M</a:t>
                </a:r>
                <a:endParaRPr lang="en-IN" sz="1600" dirty="0"/>
              </a:p>
            </p:txBody>
          </p:sp>
          <p:sp>
            <p:nvSpPr>
              <p:cNvPr id="550" name="Rectangle 549">
                <a:extLst>
                  <a:ext uri="{FF2B5EF4-FFF2-40B4-BE49-F238E27FC236}">
                    <a16:creationId xmlns:a16="http://schemas.microsoft.com/office/drawing/2014/main" id="{0675C713-74DF-D82A-C579-DD3F1A49ECB6}"/>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ME</a:t>
                </a:r>
                <a:endParaRPr lang="en-IN" sz="1400" b="1" dirty="0"/>
              </a:p>
            </p:txBody>
          </p:sp>
          <p:sp>
            <p:nvSpPr>
              <p:cNvPr id="551" name="Rectangle 550">
                <a:extLst>
                  <a:ext uri="{FF2B5EF4-FFF2-40B4-BE49-F238E27FC236}">
                    <a16:creationId xmlns:a16="http://schemas.microsoft.com/office/drawing/2014/main" id="{A4427A98-6AF8-45B6-66A8-31E6E29E6C17}"/>
                  </a:ext>
                </a:extLst>
              </p:cNvPr>
              <p:cNvSpPr/>
              <p:nvPr/>
            </p:nvSpPr>
            <p:spPr>
              <a:xfrm>
                <a:off x="2115215" y="3835401"/>
                <a:ext cx="1181201"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3.21M</a:t>
                </a:r>
                <a:endParaRPr lang="en-IN" sz="1600" dirty="0"/>
              </a:p>
            </p:txBody>
          </p:sp>
        </p:grpSp>
        <p:grpSp>
          <p:nvGrpSpPr>
            <p:cNvPr id="529" name="Group 528">
              <a:extLst>
                <a:ext uri="{FF2B5EF4-FFF2-40B4-BE49-F238E27FC236}">
                  <a16:creationId xmlns:a16="http://schemas.microsoft.com/office/drawing/2014/main" id="{9A2599B4-738C-6929-0580-3E6ED143C228}"/>
                </a:ext>
              </a:extLst>
            </p:cNvPr>
            <p:cNvGrpSpPr/>
            <p:nvPr/>
          </p:nvGrpSpPr>
          <p:grpSpPr>
            <a:xfrm>
              <a:off x="545907" y="3733610"/>
              <a:ext cx="1358980" cy="505315"/>
              <a:chOff x="1512626" y="3519605"/>
              <a:chExt cx="1618955" cy="631590"/>
            </a:xfrm>
          </p:grpSpPr>
          <p:sp>
            <p:nvSpPr>
              <p:cNvPr id="546" name="Rectangle 545">
                <a:extLst>
                  <a:ext uri="{FF2B5EF4-FFF2-40B4-BE49-F238E27FC236}">
                    <a16:creationId xmlns:a16="http://schemas.microsoft.com/office/drawing/2014/main" id="{87D01364-8444-3753-45DD-C8C7C7330195}"/>
                  </a:ext>
                </a:extLst>
              </p:cNvPr>
              <p:cNvSpPr/>
              <p:nvPr/>
            </p:nvSpPr>
            <p:spPr>
              <a:xfrm>
                <a:off x="2115214" y="3519607"/>
                <a:ext cx="1016367"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1.25M</a:t>
                </a:r>
                <a:endParaRPr lang="en-IN" sz="1600" dirty="0"/>
              </a:p>
            </p:txBody>
          </p:sp>
          <p:sp>
            <p:nvSpPr>
              <p:cNvPr id="547" name="Rectangle 546">
                <a:extLst>
                  <a:ext uri="{FF2B5EF4-FFF2-40B4-BE49-F238E27FC236}">
                    <a16:creationId xmlns:a16="http://schemas.microsoft.com/office/drawing/2014/main" id="{A533C166-411F-26E8-EBBA-551B449DB406}"/>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MI</a:t>
                </a:r>
                <a:endParaRPr lang="en-IN" sz="1400" b="1" dirty="0"/>
              </a:p>
            </p:txBody>
          </p:sp>
          <p:sp>
            <p:nvSpPr>
              <p:cNvPr id="548" name="Rectangle 547">
                <a:extLst>
                  <a:ext uri="{FF2B5EF4-FFF2-40B4-BE49-F238E27FC236}">
                    <a16:creationId xmlns:a16="http://schemas.microsoft.com/office/drawing/2014/main" id="{E62A4F39-DF2C-396B-C048-AA712B2BB599}"/>
                  </a:ext>
                </a:extLst>
              </p:cNvPr>
              <p:cNvSpPr/>
              <p:nvPr/>
            </p:nvSpPr>
            <p:spPr>
              <a:xfrm>
                <a:off x="2115214" y="3835401"/>
                <a:ext cx="937334"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0.85M</a:t>
                </a:r>
                <a:endParaRPr lang="en-IN" sz="1600" dirty="0"/>
              </a:p>
            </p:txBody>
          </p:sp>
        </p:grpSp>
        <p:grpSp>
          <p:nvGrpSpPr>
            <p:cNvPr id="530" name="Group 529">
              <a:extLst>
                <a:ext uri="{FF2B5EF4-FFF2-40B4-BE49-F238E27FC236}">
                  <a16:creationId xmlns:a16="http://schemas.microsoft.com/office/drawing/2014/main" id="{94B3CA8A-1BF9-9300-2FC4-A12F106DB7CB}"/>
                </a:ext>
              </a:extLst>
            </p:cNvPr>
            <p:cNvGrpSpPr/>
            <p:nvPr/>
          </p:nvGrpSpPr>
          <p:grpSpPr>
            <a:xfrm>
              <a:off x="545907" y="4308807"/>
              <a:ext cx="1699208" cy="505315"/>
              <a:chOff x="1512626" y="3519605"/>
              <a:chExt cx="2024270" cy="631590"/>
            </a:xfrm>
          </p:grpSpPr>
          <p:sp>
            <p:nvSpPr>
              <p:cNvPr id="543" name="Rectangle 542">
                <a:extLst>
                  <a:ext uri="{FF2B5EF4-FFF2-40B4-BE49-F238E27FC236}">
                    <a16:creationId xmlns:a16="http://schemas.microsoft.com/office/drawing/2014/main" id="{72AE1D68-B873-CBAA-F912-58D1E7F47BE1}"/>
                  </a:ext>
                </a:extLst>
              </p:cNvPr>
              <p:cNvSpPr/>
              <p:nvPr/>
            </p:nvSpPr>
            <p:spPr>
              <a:xfrm>
                <a:off x="2115214" y="3519607"/>
                <a:ext cx="1421682"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11.52M</a:t>
                </a:r>
                <a:endParaRPr lang="en-IN" sz="1600" dirty="0"/>
              </a:p>
            </p:txBody>
          </p:sp>
          <p:sp>
            <p:nvSpPr>
              <p:cNvPr id="544" name="Rectangle 543">
                <a:extLst>
                  <a:ext uri="{FF2B5EF4-FFF2-40B4-BE49-F238E27FC236}">
                    <a16:creationId xmlns:a16="http://schemas.microsoft.com/office/drawing/2014/main" id="{8F3E4EB5-3DF4-14AB-004F-2BBCC14DF42C}"/>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NA</a:t>
                </a:r>
                <a:endParaRPr lang="en-IN" sz="1400" b="1" dirty="0"/>
              </a:p>
            </p:txBody>
          </p:sp>
          <p:sp>
            <p:nvSpPr>
              <p:cNvPr id="545" name="Rectangle 544">
                <a:extLst>
                  <a:ext uri="{FF2B5EF4-FFF2-40B4-BE49-F238E27FC236}">
                    <a16:creationId xmlns:a16="http://schemas.microsoft.com/office/drawing/2014/main" id="{1F3107D2-5827-189B-7E59-83D9B074AA57}"/>
                  </a:ext>
                </a:extLst>
              </p:cNvPr>
              <p:cNvSpPr/>
              <p:nvPr/>
            </p:nvSpPr>
            <p:spPr>
              <a:xfrm>
                <a:off x="2115214" y="3835401"/>
                <a:ext cx="1281347"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6.01M</a:t>
                </a:r>
                <a:endParaRPr lang="en-IN" sz="1600" dirty="0"/>
              </a:p>
            </p:txBody>
          </p:sp>
        </p:grpSp>
        <p:grpSp>
          <p:nvGrpSpPr>
            <p:cNvPr id="531" name="Group 530">
              <a:extLst>
                <a:ext uri="{FF2B5EF4-FFF2-40B4-BE49-F238E27FC236}">
                  <a16:creationId xmlns:a16="http://schemas.microsoft.com/office/drawing/2014/main" id="{8CDA9C72-92B1-4C5C-C517-2845024381B1}"/>
                </a:ext>
              </a:extLst>
            </p:cNvPr>
            <p:cNvGrpSpPr/>
            <p:nvPr/>
          </p:nvGrpSpPr>
          <p:grpSpPr>
            <a:xfrm>
              <a:off x="545907" y="1426795"/>
              <a:ext cx="1936183" cy="505319"/>
              <a:chOff x="1512625" y="3519601"/>
              <a:chExt cx="2306578" cy="631594"/>
            </a:xfrm>
          </p:grpSpPr>
          <p:sp>
            <p:nvSpPr>
              <p:cNvPr id="540" name="Rectangle 539">
                <a:extLst>
                  <a:ext uri="{FF2B5EF4-FFF2-40B4-BE49-F238E27FC236}">
                    <a16:creationId xmlns:a16="http://schemas.microsoft.com/office/drawing/2014/main" id="{D3AD4E75-18AD-8009-86C4-9B8D34B1EE76}"/>
                  </a:ext>
                </a:extLst>
              </p:cNvPr>
              <p:cNvSpPr/>
              <p:nvPr/>
            </p:nvSpPr>
            <p:spPr>
              <a:xfrm>
                <a:off x="2115213" y="3519602"/>
                <a:ext cx="1703990"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358M</a:t>
                </a:r>
                <a:endParaRPr lang="en-IN" sz="1600" dirty="0"/>
              </a:p>
            </p:txBody>
          </p:sp>
          <p:sp>
            <p:nvSpPr>
              <p:cNvPr id="541" name="Rectangle 540">
                <a:extLst>
                  <a:ext uri="{FF2B5EF4-FFF2-40B4-BE49-F238E27FC236}">
                    <a16:creationId xmlns:a16="http://schemas.microsoft.com/office/drawing/2014/main" id="{2C2F639D-F634-5AD4-3AE7-C79835A986CD}"/>
                  </a:ext>
                </a:extLst>
              </p:cNvPr>
              <p:cNvSpPr/>
              <p:nvPr/>
            </p:nvSpPr>
            <p:spPr>
              <a:xfrm>
                <a:off x="1512625" y="3519601"/>
                <a:ext cx="602587" cy="6315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MP</a:t>
                </a:r>
                <a:endParaRPr lang="en-IN" sz="1400" b="1" dirty="0"/>
              </a:p>
            </p:txBody>
          </p:sp>
          <p:sp>
            <p:nvSpPr>
              <p:cNvPr id="542" name="Rectangle 541">
                <a:extLst>
                  <a:ext uri="{FF2B5EF4-FFF2-40B4-BE49-F238E27FC236}">
                    <a16:creationId xmlns:a16="http://schemas.microsoft.com/office/drawing/2014/main" id="{D994C041-0F5C-5A62-5EE5-D39DD5401A90}"/>
                  </a:ext>
                </a:extLst>
              </p:cNvPr>
              <p:cNvSpPr/>
              <p:nvPr/>
            </p:nvSpPr>
            <p:spPr>
              <a:xfrm>
                <a:off x="2115214" y="3835401"/>
                <a:ext cx="1421680"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302.2M</a:t>
                </a:r>
                <a:endParaRPr lang="en-IN" sz="1600" dirty="0"/>
              </a:p>
            </p:txBody>
          </p:sp>
        </p:grpSp>
        <p:grpSp>
          <p:nvGrpSpPr>
            <p:cNvPr id="532" name="Group 531">
              <a:extLst>
                <a:ext uri="{FF2B5EF4-FFF2-40B4-BE49-F238E27FC236}">
                  <a16:creationId xmlns:a16="http://schemas.microsoft.com/office/drawing/2014/main" id="{D5D03E95-9257-52EA-A982-40F913C1F82A}"/>
                </a:ext>
              </a:extLst>
            </p:cNvPr>
            <p:cNvGrpSpPr/>
            <p:nvPr/>
          </p:nvGrpSpPr>
          <p:grpSpPr>
            <a:xfrm>
              <a:off x="545907" y="2001991"/>
              <a:ext cx="2129054" cy="505315"/>
              <a:chOff x="1512626" y="3519605"/>
              <a:chExt cx="2536346" cy="631590"/>
            </a:xfrm>
          </p:grpSpPr>
          <p:sp>
            <p:nvSpPr>
              <p:cNvPr id="537" name="Rectangle 536">
                <a:extLst>
                  <a:ext uri="{FF2B5EF4-FFF2-40B4-BE49-F238E27FC236}">
                    <a16:creationId xmlns:a16="http://schemas.microsoft.com/office/drawing/2014/main" id="{AEC2AD82-7305-2068-445B-6DFCFF2785BF}"/>
                  </a:ext>
                </a:extLst>
              </p:cNvPr>
              <p:cNvSpPr/>
              <p:nvPr/>
            </p:nvSpPr>
            <p:spPr>
              <a:xfrm>
                <a:off x="2115213" y="3519607"/>
                <a:ext cx="193375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610M</a:t>
                </a:r>
                <a:endParaRPr lang="en-IN" sz="1600" dirty="0"/>
              </a:p>
            </p:txBody>
          </p:sp>
          <p:sp>
            <p:nvSpPr>
              <p:cNvPr id="538" name="Rectangle 537">
                <a:extLst>
                  <a:ext uri="{FF2B5EF4-FFF2-40B4-BE49-F238E27FC236}">
                    <a16:creationId xmlns:a16="http://schemas.microsoft.com/office/drawing/2014/main" id="{358B3AFE-4B21-E636-5B85-F8EE67B515D2}"/>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MH</a:t>
                </a:r>
                <a:endParaRPr lang="en-IN" sz="1400" b="1" dirty="0"/>
              </a:p>
            </p:txBody>
          </p:sp>
          <p:sp>
            <p:nvSpPr>
              <p:cNvPr id="539" name="Rectangle 538">
                <a:extLst>
                  <a:ext uri="{FF2B5EF4-FFF2-40B4-BE49-F238E27FC236}">
                    <a16:creationId xmlns:a16="http://schemas.microsoft.com/office/drawing/2014/main" id="{F1E0639B-350B-2205-FB16-9F6796E042F8}"/>
                  </a:ext>
                </a:extLst>
              </p:cNvPr>
              <p:cNvSpPr/>
              <p:nvPr/>
            </p:nvSpPr>
            <p:spPr>
              <a:xfrm>
                <a:off x="2115214" y="3835401"/>
                <a:ext cx="1614461"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311.07M</a:t>
                </a:r>
                <a:endParaRPr lang="en-IN" sz="1600" dirty="0"/>
              </a:p>
            </p:txBody>
          </p:sp>
        </p:grpSp>
        <p:grpSp>
          <p:nvGrpSpPr>
            <p:cNvPr id="533" name="Group 532">
              <a:extLst>
                <a:ext uri="{FF2B5EF4-FFF2-40B4-BE49-F238E27FC236}">
                  <a16:creationId xmlns:a16="http://schemas.microsoft.com/office/drawing/2014/main" id="{1DC1AFAB-A109-A3C7-3346-A92024A864CF}"/>
                </a:ext>
              </a:extLst>
            </p:cNvPr>
            <p:cNvGrpSpPr/>
            <p:nvPr/>
          </p:nvGrpSpPr>
          <p:grpSpPr>
            <a:xfrm>
              <a:off x="545907" y="2590836"/>
              <a:ext cx="1445251" cy="505315"/>
              <a:chOff x="1512626" y="3519605"/>
              <a:chExt cx="1721730" cy="631590"/>
            </a:xfrm>
          </p:grpSpPr>
          <p:sp>
            <p:nvSpPr>
              <p:cNvPr id="534" name="Rectangle 533">
                <a:extLst>
                  <a:ext uri="{FF2B5EF4-FFF2-40B4-BE49-F238E27FC236}">
                    <a16:creationId xmlns:a16="http://schemas.microsoft.com/office/drawing/2014/main" id="{9A15EE32-2E2B-6946-C384-B93FF50DBB7F}"/>
                  </a:ext>
                </a:extLst>
              </p:cNvPr>
              <p:cNvSpPr/>
              <p:nvPr/>
            </p:nvSpPr>
            <p:spPr>
              <a:xfrm>
                <a:off x="2115213" y="3519607"/>
                <a:ext cx="1119143"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4.12M</a:t>
                </a:r>
                <a:endParaRPr lang="en-IN" sz="1600" dirty="0"/>
              </a:p>
            </p:txBody>
          </p:sp>
          <p:sp>
            <p:nvSpPr>
              <p:cNvPr id="535" name="Rectangle 534">
                <a:extLst>
                  <a:ext uri="{FF2B5EF4-FFF2-40B4-BE49-F238E27FC236}">
                    <a16:creationId xmlns:a16="http://schemas.microsoft.com/office/drawing/2014/main" id="{58E18891-7CB7-1C88-8575-D225ABA51AB1}"/>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a:t>
                </a:r>
                <a:endParaRPr lang="en-IN" sz="1400" b="1" dirty="0"/>
              </a:p>
            </p:txBody>
          </p:sp>
          <p:sp>
            <p:nvSpPr>
              <p:cNvPr id="536" name="Rectangle 535">
                <a:extLst>
                  <a:ext uri="{FF2B5EF4-FFF2-40B4-BE49-F238E27FC236}">
                    <a16:creationId xmlns:a16="http://schemas.microsoft.com/office/drawing/2014/main" id="{B86F236F-AAFD-7272-AD55-8FDBEB7925DF}"/>
                  </a:ext>
                </a:extLst>
              </p:cNvPr>
              <p:cNvSpPr/>
              <p:nvPr/>
            </p:nvSpPr>
            <p:spPr>
              <a:xfrm>
                <a:off x="2115216" y="3835401"/>
                <a:ext cx="1016364"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1.8M</a:t>
                </a:r>
                <a:endParaRPr lang="en-IN" sz="1600" dirty="0"/>
              </a:p>
            </p:txBody>
          </p:sp>
        </p:grpSp>
      </p:grpSp>
      <p:grpSp>
        <p:nvGrpSpPr>
          <p:cNvPr id="552" name="Group 551">
            <a:extLst>
              <a:ext uri="{FF2B5EF4-FFF2-40B4-BE49-F238E27FC236}">
                <a16:creationId xmlns:a16="http://schemas.microsoft.com/office/drawing/2014/main" id="{D245C2D5-6E5E-54C2-4330-D7B1358039EE}"/>
              </a:ext>
            </a:extLst>
          </p:cNvPr>
          <p:cNvGrpSpPr/>
          <p:nvPr/>
        </p:nvGrpSpPr>
        <p:grpSpPr>
          <a:xfrm>
            <a:off x="2662090" y="1413147"/>
            <a:ext cx="1890110" cy="3387327"/>
            <a:chOff x="545907" y="1426795"/>
            <a:chExt cx="2129054" cy="3387327"/>
          </a:xfrm>
        </p:grpSpPr>
        <p:grpSp>
          <p:nvGrpSpPr>
            <p:cNvPr id="553" name="Group 552">
              <a:extLst>
                <a:ext uri="{FF2B5EF4-FFF2-40B4-BE49-F238E27FC236}">
                  <a16:creationId xmlns:a16="http://schemas.microsoft.com/office/drawing/2014/main" id="{E6CF83F5-66A3-0A07-B848-4A6D2A78CE07}"/>
                </a:ext>
              </a:extLst>
            </p:cNvPr>
            <p:cNvGrpSpPr/>
            <p:nvPr/>
          </p:nvGrpSpPr>
          <p:grpSpPr>
            <a:xfrm>
              <a:off x="545907" y="3172062"/>
              <a:ext cx="1589336" cy="505315"/>
              <a:chOff x="1512626" y="3519605"/>
              <a:chExt cx="1893379" cy="631590"/>
            </a:xfrm>
          </p:grpSpPr>
          <p:sp>
            <p:nvSpPr>
              <p:cNvPr id="574" name="Rectangle 573">
                <a:extLst>
                  <a:ext uri="{FF2B5EF4-FFF2-40B4-BE49-F238E27FC236}">
                    <a16:creationId xmlns:a16="http://schemas.microsoft.com/office/drawing/2014/main" id="{13CBA4E5-9FC3-472D-04CB-CC0538B2F2D5}"/>
                  </a:ext>
                </a:extLst>
              </p:cNvPr>
              <p:cNvSpPr/>
              <p:nvPr/>
            </p:nvSpPr>
            <p:spPr>
              <a:xfrm>
                <a:off x="2115213" y="3519607"/>
                <a:ext cx="1290792"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10.69M</a:t>
                </a:r>
                <a:endParaRPr lang="en-IN" sz="1600" dirty="0"/>
              </a:p>
            </p:txBody>
          </p:sp>
          <p:sp>
            <p:nvSpPr>
              <p:cNvPr id="575" name="Rectangle 574">
                <a:extLst>
                  <a:ext uri="{FF2B5EF4-FFF2-40B4-BE49-F238E27FC236}">
                    <a16:creationId xmlns:a16="http://schemas.microsoft.com/office/drawing/2014/main" id="{00E66996-A814-E26F-E57D-03A1F4752FB9}"/>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JH</a:t>
                </a:r>
                <a:endParaRPr lang="en-IN" sz="1400" b="1" dirty="0"/>
              </a:p>
            </p:txBody>
          </p:sp>
          <p:sp>
            <p:nvSpPr>
              <p:cNvPr id="576" name="Rectangle 575">
                <a:extLst>
                  <a:ext uri="{FF2B5EF4-FFF2-40B4-BE49-F238E27FC236}">
                    <a16:creationId xmlns:a16="http://schemas.microsoft.com/office/drawing/2014/main" id="{B4E19D22-D7CB-D5BF-A821-FE154B0D5839}"/>
                  </a:ext>
                </a:extLst>
              </p:cNvPr>
              <p:cNvSpPr/>
              <p:nvPr/>
            </p:nvSpPr>
            <p:spPr>
              <a:xfrm>
                <a:off x="2115215" y="3835401"/>
                <a:ext cx="1106016"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9.39M</a:t>
                </a:r>
                <a:endParaRPr lang="en-IN" sz="1600" dirty="0"/>
              </a:p>
            </p:txBody>
          </p:sp>
        </p:grpSp>
        <p:grpSp>
          <p:nvGrpSpPr>
            <p:cNvPr id="554" name="Group 553">
              <a:extLst>
                <a:ext uri="{FF2B5EF4-FFF2-40B4-BE49-F238E27FC236}">
                  <a16:creationId xmlns:a16="http://schemas.microsoft.com/office/drawing/2014/main" id="{5642A4C0-FDC7-ADFB-FF9D-EBD2A72EB84D}"/>
                </a:ext>
              </a:extLst>
            </p:cNvPr>
            <p:cNvGrpSpPr/>
            <p:nvPr/>
          </p:nvGrpSpPr>
          <p:grpSpPr>
            <a:xfrm>
              <a:off x="545907" y="3733610"/>
              <a:ext cx="1919608" cy="505315"/>
              <a:chOff x="1512626" y="3519605"/>
              <a:chExt cx="2286832" cy="631590"/>
            </a:xfrm>
          </p:grpSpPr>
          <p:sp>
            <p:nvSpPr>
              <p:cNvPr id="571" name="Rectangle 570">
                <a:extLst>
                  <a:ext uri="{FF2B5EF4-FFF2-40B4-BE49-F238E27FC236}">
                    <a16:creationId xmlns:a16="http://schemas.microsoft.com/office/drawing/2014/main" id="{00CAEA3A-BD97-D1F6-51D3-F1A6200EE039}"/>
                  </a:ext>
                </a:extLst>
              </p:cNvPr>
              <p:cNvSpPr/>
              <p:nvPr/>
            </p:nvSpPr>
            <p:spPr>
              <a:xfrm>
                <a:off x="2115213" y="3519607"/>
                <a:ext cx="1684245"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238.44M</a:t>
                </a:r>
                <a:endParaRPr lang="en-IN" sz="1600" dirty="0"/>
              </a:p>
            </p:txBody>
          </p:sp>
          <p:sp>
            <p:nvSpPr>
              <p:cNvPr id="572" name="Rectangle 571">
                <a:extLst>
                  <a:ext uri="{FF2B5EF4-FFF2-40B4-BE49-F238E27FC236}">
                    <a16:creationId xmlns:a16="http://schemas.microsoft.com/office/drawing/2014/main" id="{A18D0F80-5B92-C75D-E0B5-725BEDFCE59F}"/>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KA</a:t>
                </a:r>
                <a:endParaRPr lang="en-IN" sz="1400" b="1" dirty="0"/>
              </a:p>
            </p:txBody>
          </p:sp>
          <p:sp>
            <p:nvSpPr>
              <p:cNvPr id="573" name="Rectangle 572">
                <a:extLst>
                  <a:ext uri="{FF2B5EF4-FFF2-40B4-BE49-F238E27FC236}">
                    <a16:creationId xmlns:a16="http://schemas.microsoft.com/office/drawing/2014/main" id="{15D93ED4-96B4-61C1-EBDD-1EC749F0F823}"/>
                  </a:ext>
                </a:extLst>
              </p:cNvPr>
              <p:cNvSpPr/>
              <p:nvPr/>
            </p:nvSpPr>
            <p:spPr>
              <a:xfrm>
                <a:off x="2115215" y="3835401"/>
                <a:ext cx="1428086"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178.56M</a:t>
                </a:r>
                <a:endParaRPr lang="en-IN" sz="1600" dirty="0"/>
              </a:p>
            </p:txBody>
          </p:sp>
        </p:grpSp>
        <p:grpSp>
          <p:nvGrpSpPr>
            <p:cNvPr id="555" name="Group 554">
              <a:extLst>
                <a:ext uri="{FF2B5EF4-FFF2-40B4-BE49-F238E27FC236}">
                  <a16:creationId xmlns:a16="http://schemas.microsoft.com/office/drawing/2014/main" id="{A052A585-9342-307C-ACDE-B9A28DFD98CA}"/>
                </a:ext>
              </a:extLst>
            </p:cNvPr>
            <p:cNvGrpSpPr/>
            <p:nvPr/>
          </p:nvGrpSpPr>
          <p:grpSpPr>
            <a:xfrm>
              <a:off x="545907" y="4308807"/>
              <a:ext cx="1672092" cy="505315"/>
              <a:chOff x="1512626" y="3519605"/>
              <a:chExt cx="1991966" cy="631590"/>
            </a:xfrm>
          </p:grpSpPr>
          <p:sp>
            <p:nvSpPr>
              <p:cNvPr id="568" name="Rectangle 567">
                <a:extLst>
                  <a:ext uri="{FF2B5EF4-FFF2-40B4-BE49-F238E27FC236}">
                    <a16:creationId xmlns:a16="http://schemas.microsoft.com/office/drawing/2014/main" id="{0E9FBBBD-55EC-9B0B-F6D2-10238B487E13}"/>
                  </a:ext>
                </a:extLst>
              </p:cNvPr>
              <p:cNvSpPr/>
              <p:nvPr/>
            </p:nvSpPr>
            <p:spPr>
              <a:xfrm>
                <a:off x="2115213" y="3519607"/>
                <a:ext cx="138937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10.71M</a:t>
                </a:r>
                <a:endParaRPr lang="en-IN" sz="1600" dirty="0"/>
              </a:p>
            </p:txBody>
          </p:sp>
          <p:sp>
            <p:nvSpPr>
              <p:cNvPr id="569" name="Rectangle 568">
                <a:extLst>
                  <a:ext uri="{FF2B5EF4-FFF2-40B4-BE49-F238E27FC236}">
                    <a16:creationId xmlns:a16="http://schemas.microsoft.com/office/drawing/2014/main" id="{9030B92B-8694-94F8-C149-5521DFFC726F}"/>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KE</a:t>
                </a:r>
                <a:endParaRPr lang="en-IN" sz="1400" b="1" dirty="0"/>
              </a:p>
            </p:txBody>
          </p:sp>
          <p:sp>
            <p:nvSpPr>
              <p:cNvPr id="570" name="Rectangle 569">
                <a:extLst>
                  <a:ext uri="{FF2B5EF4-FFF2-40B4-BE49-F238E27FC236}">
                    <a16:creationId xmlns:a16="http://schemas.microsoft.com/office/drawing/2014/main" id="{CADE2F4C-0CD8-9600-13CB-89D3540DD6FA}"/>
                  </a:ext>
                </a:extLst>
              </p:cNvPr>
              <p:cNvSpPr/>
              <p:nvPr/>
            </p:nvSpPr>
            <p:spPr>
              <a:xfrm>
                <a:off x="2115213" y="3835401"/>
                <a:ext cx="1039286"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4.65M</a:t>
                </a:r>
                <a:endParaRPr lang="en-IN" sz="1600" dirty="0"/>
              </a:p>
            </p:txBody>
          </p:sp>
        </p:grpSp>
        <p:grpSp>
          <p:nvGrpSpPr>
            <p:cNvPr id="556" name="Group 555">
              <a:extLst>
                <a:ext uri="{FF2B5EF4-FFF2-40B4-BE49-F238E27FC236}">
                  <a16:creationId xmlns:a16="http://schemas.microsoft.com/office/drawing/2014/main" id="{8D5DAAEB-E787-5FC3-779F-5F9A5F495268}"/>
                </a:ext>
              </a:extLst>
            </p:cNvPr>
            <p:cNvGrpSpPr/>
            <p:nvPr/>
          </p:nvGrpSpPr>
          <p:grpSpPr>
            <a:xfrm>
              <a:off x="545907" y="1426795"/>
              <a:ext cx="2014024" cy="505319"/>
              <a:chOff x="1512625" y="3519601"/>
              <a:chExt cx="2399310" cy="631594"/>
            </a:xfrm>
          </p:grpSpPr>
          <p:sp>
            <p:nvSpPr>
              <p:cNvPr id="565" name="Rectangle 564">
                <a:extLst>
                  <a:ext uri="{FF2B5EF4-FFF2-40B4-BE49-F238E27FC236}">
                    <a16:creationId xmlns:a16="http://schemas.microsoft.com/office/drawing/2014/main" id="{D0562154-B558-C594-B6A3-72F2808E3C14}"/>
                  </a:ext>
                </a:extLst>
              </p:cNvPr>
              <p:cNvSpPr/>
              <p:nvPr/>
            </p:nvSpPr>
            <p:spPr>
              <a:xfrm>
                <a:off x="2115212" y="3519602"/>
                <a:ext cx="1796723"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240.32M</a:t>
                </a:r>
                <a:endParaRPr lang="en-IN" sz="1600" dirty="0"/>
              </a:p>
            </p:txBody>
          </p:sp>
          <p:sp>
            <p:nvSpPr>
              <p:cNvPr id="566" name="Rectangle 565">
                <a:extLst>
                  <a:ext uri="{FF2B5EF4-FFF2-40B4-BE49-F238E27FC236}">
                    <a16:creationId xmlns:a16="http://schemas.microsoft.com/office/drawing/2014/main" id="{94353923-C130-F7EC-454C-BB3CC90A0123}"/>
                  </a:ext>
                </a:extLst>
              </p:cNvPr>
              <p:cNvSpPr/>
              <p:nvPr/>
            </p:nvSpPr>
            <p:spPr>
              <a:xfrm>
                <a:off x="1512625" y="3519601"/>
                <a:ext cx="602587" cy="6315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GU</a:t>
                </a:r>
                <a:endParaRPr lang="en-IN" sz="1400" b="1" dirty="0"/>
              </a:p>
            </p:txBody>
          </p:sp>
          <p:sp>
            <p:nvSpPr>
              <p:cNvPr id="567" name="Rectangle 566">
                <a:extLst>
                  <a:ext uri="{FF2B5EF4-FFF2-40B4-BE49-F238E27FC236}">
                    <a16:creationId xmlns:a16="http://schemas.microsoft.com/office/drawing/2014/main" id="{D339AF8C-9D1A-4B86-CAD3-81B0C17C3724}"/>
                  </a:ext>
                </a:extLst>
              </p:cNvPr>
              <p:cNvSpPr/>
              <p:nvPr/>
            </p:nvSpPr>
            <p:spPr>
              <a:xfrm>
                <a:off x="2115213" y="3835401"/>
                <a:ext cx="1519412"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138.48M</a:t>
                </a:r>
                <a:endParaRPr lang="en-IN" sz="1600" dirty="0"/>
              </a:p>
            </p:txBody>
          </p:sp>
        </p:grpSp>
        <p:grpSp>
          <p:nvGrpSpPr>
            <p:cNvPr id="557" name="Group 556">
              <a:extLst>
                <a:ext uri="{FF2B5EF4-FFF2-40B4-BE49-F238E27FC236}">
                  <a16:creationId xmlns:a16="http://schemas.microsoft.com/office/drawing/2014/main" id="{3073ADE9-FF19-52B2-7094-49E5CE52CF6C}"/>
                </a:ext>
              </a:extLst>
            </p:cNvPr>
            <p:cNvGrpSpPr/>
            <p:nvPr/>
          </p:nvGrpSpPr>
          <p:grpSpPr>
            <a:xfrm>
              <a:off x="545907" y="2001991"/>
              <a:ext cx="2129054" cy="505315"/>
              <a:chOff x="1512626" y="3519605"/>
              <a:chExt cx="2536346" cy="631590"/>
            </a:xfrm>
          </p:grpSpPr>
          <p:sp>
            <p:nvSpPr>
              <p:cNvPr id="562" name="Rectangle 561">
                <a:extLst>
                  <a:ext uri="{FF2B5EF4-FFF2-40B4-BE49-F238E27FC236}">
                    <a16:creationId xmlns:a16="http://schemas.microsoft.com/office/drawing/2014/main" id="{0E27594F-60A8-6BDA-AE43-A15F732B0F07}"/>
                  </a:ext>
                </a:extLst>
              </p:cNvPr>
              <p:cNvSpPr/>
              <p:nvPr/>
            </p:nvSpPr>
            <p:spPr>
              <a:xfrm>
                <a:off x="2115213" y="3519607"/>
                <a:ext cx="193375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262M</a:t>
                </a:r>
                <a:endParaRPr lang="en-IN" sz="1600" dirty="0"/>
              </a:p>
            </p:txBody>
          </p:sp>
          <p:sp>
            <p:nvSpPr>
              <p:cNvPr id="563" name="Rectangle 562">
                <a:extLst>
                  <a:ext uri="{FF2B5EF4-FFF2-40B4-BE49-F238E27FC236}">
                    <a16:creationId xmlns:a16="http://schemas.microsoft.com/office/drawing/2014/main" id="{ECDD7673-717E-48D2-5D53-B932AA4C6275}"/>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HR</a:t>
                </a:r>
                <a:endParaRPr lang="en-IN" sz="1400" b="1" dirty="0"/>
              </a:p>
            </p:txBody>
          </p:sp>
          <p:sp>
            <p:nvSpPr>
              <p:cNvPr id="564" name="Rectangle 563">
                <a:extLst>
                  <a:ext uri="{FF2B5EF4-FFF2-40B4-BE49-F238E27FC236}">
                    <a16:creationId xmlns:a16="http://schemas.microsoft.com/office/drawing/2014/main" id="{1DA530BA-064C-3255-9DFD-C94F9CDC0890}"/>
                  </a:ext>
                </a:extLst>
              </p:cNvPr>
              <p:cNvSpPr/>
              <p:nvPr/>
            </p:nvSpPr>
            <p:spPr>
              <a:xfrm>
                <a:off x="2115212" y="3835401"/>
                <a:ext cx="1290792"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86.18M</a:t>
                </a:r>
                <a:endParaRPr lang="en-IN" sz="1600" dirty="0"/>
              </a:p>
            </p:txBody>
          </p:sp>
        </p:grpSp>
        <p:grpSp>
          <p:nvGrpSpPr>
            <p:cNvPr id="558" name="Group 557">
              <a:extLst>
                <a:ext uri="{FF2B5EF4-FFF2-40B4-BE49-F238E27FC236}">
                  <a16:creationId xmlns:a16="http://schemas.microsoft.com/office/drawing/2014/main" id="{5AC95735-4D42-A805-0760-39A0811C46AE}"/>
                </a:ext>
              </a:extLst>
            </p:cNvPr>
            <p:cNvGrpSpPr/>
            <p:nvPr/>
          </p:nvGrpSpPr>
          <p:grpSpPr>
            <a:xfrm>
              <a:off x="545907" y="2590836"/>
              <a:ext cx="1704583" cy="505315"/>
              <a:chOff x="1512626" y="3519605"/>
              <a:chExt cx="2030673" cy="631590"/>
            </a:xfrm>
          </p:grpSpPr>
          <p:sp>
            <p:nvSpPr>
              <p:cNvPr id="559" name="Rectangle 558">
                <a:extLst>
                  <a:ext uri="{FF2B5EF4-FFF2-40B4-BE49-F238E27FC236}">
                    <a16:creationId xmlns:a16="http://schemas.microsoft.com/office/drawing/2014/main" id="{FCA7B81F-18C6-8874-4F27-18D373B64D46}"/>
                  </a:ext>
                </a:extLst>
              </p:cNvPr>
              <p:cNvSpPr/>
              <p:nvPr/>
            </p:nvSpPr>
            <p:spPr>
              <a:xfrm>
                <a:off x="2115213" y="3519607"/>
                <a:ext cx="1428086"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17M</a:t>
                </a:r>
                <a:endParaRPr lang="en-IN" sz="1600" dirty="0"/>
              </a:p>
            </p:txBody>
          </p:sp>
          <p:sp>
            <p:nvSpPr>
              <p:cNvPr id="560" name="Rectangle 559">
                <a:extLst>
                  <a:ext uri="{FF2B5EF4-FFF2-40B4-BE49-F238E27FC236}">
                    <a16:creationId xmlns:a16="http://schemas.microsoft.com/office/drawing/2014/main" id="{0D75B24E-2B2F-50E8-DE01-5DE11A024E62}"/>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HP</a:t>
                </a:r>
                <a:endParaRPr lang="en-IN" sz="1400" b="1" dirty="0"/>
              </a:p>
            </p:txBody>
          </p:sp>
          <p:sp>
            <p:nvSpPr>
              <p:cNvPr id="561" name="Rectangle 560">
                <a:extLst>
                  <a:ext uri="{FF2B5EF4-FFF2-40B4-BE49-F238E27FC236}">
                    <a16:creationId xmlns:a16="http://schemas.microsoft.com/office/drawing/2014/main" id="{6997B144-E6DB-BB87-A88A-70BC9B2E26E5}"/>
                  </a:ext>
                </a:extLst>
              </p:cNvPr>
              <p:cNvSpPr/>
              <p:nvPr/>
            </p:nvSpPr>
            <p:spPr>
              <a:xfrm>
                <a:off x="2115214" y="3835401"/>
                <a:ext cx="1123837"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10M</a:t>
                </a:r>
                <a:endParaRPr lang="en-IN" sz="1600" dirty="0"/>
              </a:p>
            </p:txBody>
          </p:sp>
        </p:grpSp>
      </p:grpSp>
      <p:grpSp>
        <p:nvGrpSpPr>
          <p:cNvPr id="577" name="Group 576">
            <a:extLst>
              <a:ext uri="{FF2B5EF4-FFF2-40B4-BE49-F238E27FC236}">
                <a16:creationId xmlns:a16="http://schemas.microsoft.com/office/drawing/2014/main" id="{6D152DCD-FA24-E31C-3469-6BB7CD720604}"/>
              </a:ext>
            </a:extLst>
          </p:cNvPr>
          <p:cNvGrpSpPr/>
          <p:nvPr/>
        </p:nvGrpSpPr>
        <p:grpSpPr>
          <a:xfrm>
            <a:off x="6698694" y="1413147"/>
            <a:ext cx="2049522" cy="3387327"/>
            <a:chOff x="545907" y="1426795"/>
            <a:chExt cx="2129054" cy="3387327"/>
          </a:xfrm>
        </p:grpSpPr>
        <p:grpSp>
          <p:nvGrpSpPr>
            <p:cNvPr id="578" name="Group 577">
              <a:extLst>
                <a:ext uri="{FF2B5EF4-FFF2-40B4-BE49-F238E27FC236}">
                  <a16:creationId xmlns:a16="http://schemas.microsoft.com/office/drawing/2014/main" id="{CD73F5C7-9DBD-8A55-49FA-71C2C526A9C5}"/>
                </a:ext>
              </a:extLst>
            </p:cNvPr>
            <p:cNvGrpSpPr/>
            <p:nvPr/>
          </p:nvGrpSpPr>
          <p:grpSpPr>
            <a:xfrm>
              <a:off x="545907" y="3172062"/>
              <a:ext cx="1471577" cy="505315"/>
              <a:chOff x="1512626" y="3519605"/>
              <a:chExt cx="1753093" cy="631590"/>
            </a:xfrm>
          </p:grpSpPr>
          <p:sp>
            <p:nvSpPr>
              <p:cNvPr id="599" name="Rectangle 598">
                <a:extLst>
                  <a:ext uri="{FF2B5EF4-FFF2-40B4-BE49-F238E27FC236}">
                    <a16:creationId xmlns:a16="http://schemas.microsoft.com/office/drawing/2014/main" id="{348A7E55-D27C-039C-4006-832E52246B3E}"/>
                  </a:ext>
                </a:extLst>
              </p:cNvPr>
              <p:cNvSpPr/>
              <p:nvPr/>
            </p:nvSpPr>
            <p:spPr>
              <a:xfrm>
                <a:off x="2115213" y="3519607"/>
                <a:ext cx="1150506"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2.15M</a:t>
                </a:r>
                <a:endParaRPr lang="en-IN" sz="1600" dirty="0"/>
              </a:p>
            </p:txBody>
          </p:sp>
          <p:sp>
            <p:nvSpPr>
              <p:cNvPr id="600" name="Rectangle 599">
                <a:extLst>
                  <a:ext uri="{FF2B5EF4-FFF2-40B4-BE49-F238E27FC236}">
                    <a16:creationId xmlns:a16="http://schemas.microsoft.com/office/drawing/2014/main" id="{9D713F66-26A7-1CE5-1CF1-D8C160D28288}"/>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SK</a:t>
                </a:r>
                <a:endParaRPr lang="en-IN" sz="1400" b="1" dirty="0"/>
              </a:p>
            </p:txBody>
          </p:sp>
          <p:sp>
            <p:nvSpPr>
              <p:cNvPr id="601" name="Rectangle 600">
                <a:extLst>
                  <a:ext uri="{FF2B5EF4-FFF2-40B4-BE49-F238E27FC236}">
                    <a16:creationId xmlns:a16="http://schemas.microsoft.com/office/drawing/2014/main" id="{CC6F0E7F-E47E-A718-E32B-CE6B50AC28BB}"/>
                  </a:ext>
                </a:extLst>
              </p:cNvPr>
              <p:cNvSpPr/>
              <p:nvPr/>
            </p:nvSpPr>
            <p:spPr>
              <a:xfrm>
                <a:off x="2115213" y="3835401"/>
                <a:ext cx="1009056"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1.37M</a:t>
                </a:r>
                <a:endParaRPr lang="en-IN" sz="1600" dirty="0"/>
              </a:p>
            </p:txBody>
          </p:sp>
        </p:grpSp>
        <p:grpSp>
          <p:nvGrpSpPr>
            <p:cNvPr id="579" name="Group 578">
              <a:extLst>
                <a:ext uri="{FF2B5EF4-FFF2-40B4-BE49-F238E27FC236}">
                  <a16:creationId xmlns:a16="http://schemas.microsoft.com/office/drawing/2014/main" id="{49ACA905-82E2-0757-1F2F-3F4CCEDC2679}"/>
                </a:ext>
              </a:extLst>
            </p:cNvPr>
            <p:cNvGrpSpPr/>
            <p:nvPr/>
          </p:nvGrpSpPr>
          <p:grpSpPr>
            <a:xfrm>
              <a:off x="545907" y="3733610"/>
              <a:ext cx="1746263" cy="505315"/>
              <a:chOff x="1512626" y="3519605"/>
              <a:chExt cx="2080326" cy="631590"/>
            </a:xfrm>
          </p:grpSpPr>
          <p:sp>
            <p:nvSpPr>
              <p:cNvPr id="596" name="Rectangle 595">
                <a:extLst>
                  <a:ext uri="{FF2B5EF4-FFF2-40B4-BE49-F238E27FC236}">
                    <a16:creationId xmlns:a16="http://schemas.microsoft.com/office/drawing/2014/main" id="{6720C949-2EBB-F605-57D7-A04C90E2AA03}"/>
                  </a:ext>
                </a:extLst>
              </p:cNvPr>
              <p:cNvSpPr/>
              <p:nvPr/>
            </p:nvSpPr>
            <p:spPr>
              <a:xfrm>
                <a:off x="2115213" y="3519607"/>
                <a:ext cx="147773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134.76M</a:t>
                </a:r>
                <a:endParaRPr lang="en-IN" sz="1600" dirty="0"/>
              </a:p>
            </p:txBody>
          </p:sp>
          <p:sp>
            <p:nvSpPr>
              <p:cNvPr id="597" name="Rectangle 596">
                <a:extLst>
                  <a:ext uri="{FF2B5EF4-FFF2-40B4-BE49-F238E27FC236}">
                    <a16:creationId xmlns:a16="http://schemas.microsoft.com/office/drawing/2014/main" id="{81C2CABA-FB9F-C76D-CE55-6E272D96FADD}"/>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TN</a:t>
                </a:r>
                <a:endParaRPr lang="en-IN" sz="1400" b="1" dirty="0"/>
              </a:p>
            </p:txBody>
          </p:sp>
          <p:sp>
            <p:nvSpPr>
              <p:cNvPr id="598" name="Rectangle 597">
                <a:extLst>
                  <a:ext uri="{FF2B5EF4-FFF2-40B4-BE49-F238E27FC236}">
                    <a16:creationId xmlns:a16="http://schemas.microsoft.com/office/drawing/2014/main" id="{BE56B6E5-C5D6-0410-C34B-2A67F4899858}"/>
                  </a:ext>
                </a:extLst>
              </p:cNvPr>
              <p:cNvSpPr/>
              <p:nvPr/>
            </p:nvSpPr>
            <p:spPr>
              <a:xfrm>
                <a:off x="2115213" y="3835401"/>
                <a:ext cx="1150506"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62.63M</a:t>
                </a:r>
                <a:endParaRPr lang="en-IN" sz="1600" dirty="0"/>
              </a:p>
            </p:txBody>
          </p:sp>
        </p:grpSp>
        <p:grpSp>
          <p:nvGrpSpPr>
            <p:cNvPr id="580" name="Group 579">
              <a:extLst>
                <a:ext uri="{FF2B5EF4-FFF2-40B4-BE49-F238E27FC236}">
                  <a16:creationId xmlns:a16="http://schemas.microsoft.com/office/drawing/2014/main" id="{64527CB8-E039-BFB9-8A96-8255171D4BA1}"/>
                </a:ext>
              </a:extLst>
            </p:cNvPr>
            <p:cNvGrpSpPr/>
            <p:nvPr/>
          </p:nvGrpSpPr>
          <p:grpSpPr>
            <a:xfrm>
              <a:off x="545907" y="4308807"/>
              <a:ext cx="1938604" cy="505315"/>
              <a:chOff x="1512626" y="3519605"/>
              <a:chExt cx="2309462" cy="631590"/>
            </a:xfrm>
          </p:grpSpPr>
          <p:sp>
            <p:nvSpPr>
              <p:cNvPr id="593" name="Rectangle 592">
                <a:extLst>
                  <a:ext uri="{FF2B5EF4-FFF2-40B4-BE49-F238E27FC236}">
                    <a16:creationId xmlns:a16="http://schemas.microsoft.com/office/drawing/2014/main" id="{6BB3EE9C-75A1-47E6-F064-519B52B2EADC}"/>
                  </a:ext>
                </a:extLst>
              </p:cNvPr>
              <p:cNvSpPr/>
              <p:nvPr/>
            </p:nvSpPr>
            <p:spPr>
              <a:xfrm>
                <a:off x="2115213" y="3519607"/>
                <a:ext cx="1706875"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168.69M</a:t>
                </a:r>
                <a:endParaRPr lang="en-IN" sz="1600" dirty="0"/>
              </a:p>
            </p:txBody>
          </p:sp>
          <p:sp>
            <p:nvSpPr>
              <p:cNvPr id="594" name="Rectangle 593">
                <a:extLst>
                  <a:ext uri="{FF2B5EF4-FFF2-40B4-BE49-F238E27FC236}">
                    <a16:creationId xmlns:a16="http://schemas.microsoft.com/office/drawing/2014/main" id="{C5A69A73-30EB-3E8A-9395-87D35F50D1F8}"/>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TE</a:t>
                </a:r>
                <a:endParaRPr lang="en-IN" sz="1400" b="1" dirty="0"/>
              </a:p>
            </p:txBody>
          </p:sp>
          <p:sp>
            <p:nvSpPr>
              <p:cNvPr id="595" name="Rectangle 594">
                <a:extLst>
                  <a:ext uri="{FF2B5EF4-FFF2-40B4-BE49-F238E27FC236}">
                    <a16:creationId xmlns:a16="http://schemas.microsoft.com/office/drawing/2014/main" id="{531BA76A-0B82-56CA-4085-D95AED93F522}"/>
                  </a:ext>
                </a:extLst>
              </p:cNvPr>
              <p:cNvSpPr/>
              <p:nvPr/>
            </p:nvSpPr>
            <p:spPr>
              <a:xfrm>
                <a:off x="2115213" y="3835401"/>
                <a:ext cx="1235376"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78.57M</a:t>
                </a:r>
                <a:endParaRPr lang="en-IN" sz="1600" dirty="0"/>
              </a:p>
            </p:txBody>
          </p:sp>
        </p:grpSp>
        <p:grpSp>
          <p:nvGrpSpPr>
            <p:cNvPr id="581" name="Group 580">
              <a:extLst>
                <a:ext uri="{FF2B5EF4-FFF2-40B4-BE49-F238E27FC236}">
                  <a16:creationId xmlns:a16="http://schemas.microsoft.com/office/drawing/2014/main" id="{2BF05FFC-C201-69A3-559C-C45A656D2FC4}"/>
                </a:ext>
              </a:extLst>
            </p:cNvPr>
            <p:cNvGrpSpPr/>
            <p:nvPr/>
          </p:nvGrpSpPr>
          <p:grpSpPr>
            <a:xfrm>
              <a:off x="545907" y="1426795"/>
              <a:ext cx="1867362" cy="505319"/>
              <a:chOff x="1512625" y="3519601"/>
              <a:chExt cx="2224592" cy="631594"/>
            </a:xfrm>
          </p:grpSpPr>
          <p:sp>
            <p:nvSpPr>
              <p:cNvPr id="590" name="Rectangle 589">
                <a:extLst>
                  <a:ext uri="{FF2B5EF4-FFF2-40B4-BE49-F238E27FC236}">
                    <a16:creationId xmlns:a16="http://schemas.microsoft.com/office/drawing/2014/main" id="{32499B30-3FE4-4437-D0BD-24D148E00F49}"/>
                  </a:ext>
                </a:extLst>
              </p:cNvPr>
              <p:cNvSpPr/>
              <p:nvPr/>
            </p:nvSpPr>
            <p:spPr>
              <a:xfrm>
                <a:off x="2115212" y="3519602"/>
                <a:ext cx="1622005"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153.08M</a:t>
                </a:r>
                <a:endParaRPr lang="en-IN" sz="1600" dirty="0"/>
              </a:p>
            </p:txBody>
          </p:sp>
          <p:sp>
            <p:nvSpPr>
              <p:cNvPr id="591" name="Rectangle 590">
                <a:extLst>
                  <a:ext uri="{FF2B5EF4-FFF2-40B4-BE49-F238E27FC236}">
                    <a16:creationId xmlns:a16="http://schemas.microsoft.com/office/drawing/2014/main" id="{92F60EA6-6100-8CE1-DB96-F85B6DEBA0A8}"/>
                  </a:ext>
                </a:extLst>
              </p:cNvPr>
              <p:cNvSpPr/>
              <p:nvPr/>
            </p:nvSpPr>
            <p:spPr>
              <a:xfrm>
                <a:off x="1512625" y="3519601"/>
                <a:ext cx="602587" cy="6315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OD</a:t>
                </a:r>
                <a:endParaRPr lang="en-IN" sz="1400" b="1" dirty="0"/>
              </a:p>
            </p:txBody>
          </p:sp>
          <p:sp>
            <p:nvSpPr>
              <p:cNvPr id="592" name="Rectangle 591">
                <a:extLst>
                  <a:ext uri="{FF2B5EF4-FFF2-40B4-BE49-F238E27FC236}">
                    <a16:creationId xmlns:a16="http://schemas.microsoft.com/office/drawing/2014/main" id="{64B83561-2A9E-AB90-9777-96C23F010846}"/>
                  </a:ext>
                </a:extLst>
              </p:cNvPr>
              <p:cNvSpPr/>
              <p:nvPr/>
            </p:nvSpPr>
            <p:spPr>
              <a:xfrm>
                <a:off x="2115214" y="3835401"/>
                <a:ext cx="1363979"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109.36M</a:t>
                </a:r>
                <a:endParaRPr lang="en-IN" sz="1600" dirty="0"/>
              </a:p>
            </p:txBody>
          </p:sp>
        </p:grpSp>
        <p:grpSp>
          <p:nvGrpSpPr>
            <p:cNvPr id="582" name="Group 581">
              <a:extLst>
                <a:ext uri="{FF2B5EF4-FFF2-40B4-BE49-F238E27FC236}">
                  <a16:creationId xmlns:a16="http://schemas.microsoft.com/office/drawing/2014/main" id="{610E5349-8FBD-135C-DD3B-AE92DB6DBC99}"/>
                </a:ext>
              </a:extLst>
            </p:cNvPr>
            <p:cNvGrpSpPr/>
            <p:nvPr/>
          </p:nvGrpSpPr>
          <p:grpSpPr>
            <a:xfrm>
              <a:off x="545907" y="2001989"/>
              <a:ext cx="2129054" cy="506910"/>
              <a:chOff x="1512626" y="3519605"/>
              <a:chExt cx="2536346" cy="633584"/>
            </a:xfrm>
          </p:grpSpPr>
          <p:sp>
            <p:nvSpPr>
              <p:cNvPr id="587" name="Rectangle 586">
                <a:extLst>
                  <a:ext uri="{FF2B5EF4-FFF2-40B4-BE49-F238E27FC236}">
                    <a16:creationId xmlns:a16="http://schemas.microsoft.com/office/drawing/2014/main" id="{BF8AD0E2-FA2D-12A0-1EAD-06305A3D5A73}"/>
                  </a:ext>
                </a:extLst>
              </p:cNvPr>
              <p:cNvSpPr/>
              <p:nvPr/>
            </p:nvSpPr>
            <p:spPr>
              <a:xfrm>
                <a:off x="2115213" y="3519607"/>
                <a:ext cx="193375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496.5M</a:t>
                </a:r>
                <a:endParaRPr lang="en-IN" sz="1600" dirty="0"/>
              </a:p>
            </p:txBody>
          </p:sp>
          <p:sp>
            <p:nvSpPr>
              <p:cNvPr id="588" name="Rectangle 587">
                <a:extLst>
                  <a:ext uri="{FF2B5EF4-FFF2-40B4-BE49-F238E27FC236}">
                    <a16:creationId xmlns:a16="http://schemas.microsoft.com/office/drawing/2014/main" id="{0DF448E3-9F4F-1A2D-717F-4F60A5252435}"/>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PB</a:t>
                </a:r>
                <a:endParaRPr lang="en-IN" sz="1400" b="1" dirty="0"/>
              </a:p>
            </p:txBody>
          </p:sp>
          <p:sp>
            <p:nvSpPr>
              <p:cNvPr id="589" name="Rectangle 588">
                <a:extLst>
                  <a:ext uri="{FF2B5EF4-FFF2-40B4-BE49-F238E27FC236}">
                    <a16:creationId xmlns:a16="http://schemas.microsoft.com/office/drawing/2014/main" id="{8A7C6B17-3EB7-042E-0E8F-3D8BE94C2C28}"/>
                  </a:ext>
                </a:extLst>
              </p:cNvPr>
              <p:cNvSpPr/>
              <p:nvPr/>
            </p:nvSpPr>
            <p:spPr>
              <a:xfrm>
                <a:off x="2115213" y="3837394"/>
                <a:ext cx="1477739" cy="3157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124.45M</a:t>
                </a:r>
                <a:endParaRPr lang="en-IN" sz="1600" dirty="0"/>
              </a:p>
            </p:txBody>
          </p:sp>
        </p:grpSp>
        <p:grpSp>
          <p:nvGrpSpPr>
            <p:cNvPr id="583" name="Group 582">
              <a:extLst>
                <a:ext uri="{FF2B5EF4-FFF2-40B4-BE49-F238E27FC236}">
                  <a16:creationId xmlns:a16="http://schemas.microsoft.com/office/drawing/2014/main" id="{E04F0186-6C2B-D12A-B0B3-D1E4CA0F8A05}"/>
                </a:ext>
              </a:extLst>
            </p:cNvPr>
            <p:cNvGrpSpPr/>
            <p:nvPr/>
          </p:nvGrpSpPr>
          <p:grpSpPr>
            <a:xfrm>
              <a:off x="545907" y="2590836"/>
              <a:ext cx="2017761" cy="505315"/>
              <a:chOff x="1512626" y="3519605"/>
              <a:chExt cx="2403762" cy="631590"/>
            </a:xfrm>
          </p:grpSpPr>
          <p:sp>
            <p:nvSpPr>
              <p:cNvPr id="584" name="Rectangle 583">
                <a:extLst>
                  <a:ext uri="{FF2B5EF4-FFF2-40B4-BE49-F238E27FC236}">
                    <a16:creationId xmlns:a16="http://schemas.microsoft.com/office/drawing/2014/main" id="{35AFE854-7922-F3E2-B094-56C58C7560A2}"/>
                  </a:ext>
                </a:extLst>
              </p:cNvPr>
              <p:cNvSpPr/>
              <p:nvPr/>
            </p:nvSpPr>
            <p:spPr>
              <a:xfrm>
                <a:off x="2115213" y="3519607"/>
                <a:ext cx="1801175"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258.14M</a:t>
                </a:r>
                <a:endParaRPr lang="en-IN" sz="1600" dirty="0"/>
              </a:p>
            </p:txBody>
          </p:sp>
          <p:sp>
            <p:nvSpPr>
              <p:cNvPr id="585" name="Rectangle 584">
                <a:extLst>
                  <a:ext uri="{FF2B5EF4-FFF2-40B4-BE49-F238E27FC236}">
                    <a16:creationId xmlns:a16="http://schemas.microsoft.com/office/drawing/2014/main" id="{41B87B6B-4095-385C-6416-78AE70A9ED2E}"/>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RA</a:t>
                </a:r>
                <a:endParaRPr lang="en-IN" sz="1400" b="1" dirty="0"/>
              </a:p>
            </p:txBody>
          </p:sp>
          <p:sp>
            <p:nvSpPr>
              <p:cNvPr id="586" name="Rectangle 585">
                <a:extLst>
                  <a:ext uri="{FF2B5EF4-FFF2-40B4-BE49-F238E27FC236}">
                    <a16:creationId xmlns:a16="http://schemas.microsoft.com/office/drawing/2014/main" id="{4D6C9AB3-662C-F44F-0BE8-2486290E36E8}"/>
                  </a:ext>
                </a:extLst>
              </p:cNvPr>
              <p:cNvSpPr/>
              <p:nvPr/>
            </p:nvSpPr>
            <p:spPr>
              <a:xfrm>
                <a:off x="2115213" y="3835401"/>
                <a:ext cx="1706875"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238M</a:t>
                </a:r>
                <a:endParaRPr lang="en-IN" sz="1600" dirty="0"/>
              </a:p>
            </p:txBody>
          </p:sp>
        </p:grpSp>
      </p:grpSp>
      <p:grpSp>
        <p:nvGrpSpPr>
          <p:cNvPr id="628" name="Group 627">
            <a:extLst>
              <a:ext uri="{FF2B5EF4-FFF2-40B4-BE49-F238E27FC236}">
                <a16:creationId xmlns:a16="http://schemas.microsoft.com/office/drawing/2014/main" id="{FE3BCBF7-45A6-4094-CC1C-619596E65C60}"/>
              </a:ext>
            </a:extLst>
          </p:cNvPr>
          <p:cNvGrpSpPr/>
          <p:nvPr/>
        </p:nvGrpSpPr>
        <p:grpSpPr>
          <a:xfrm>
            <a:off x="8827896" y="1413147"/>
            <a:ext cx="2073106" cy="2250582"/>
            <a:chOff x="8827896" y="1413147"/>
            <a:chExt cx="2073106" cy="2250582"/>
          </a:xfrm>
        </p:grpSpPr>
        <p:grpSp>
          <p:nvGrpSpPr>
            <p:cNvPr id="603" name="Group 602">
              <a:extLst>
                <a:ext uri="{FF2B5EF4-FFF2-40B4-BE49-F238E27FC236}">
                  <a16:creationId xmlns:a16="http://schemas.microsoft.com/office/drawing/2014/main" id="{F6326E25-E977-B23B-B2BC-40A859F5BF78}"/>
                </a:ext>
              </a:extLst>
            </p:cNvPr>
            <p:cNvGrpSpPr/>
            <p:nvPr/>
          </p:nvGrpSpPr>
          <p:grpSpPr>
            <a:xfrm>
              <a:off x="8827896" y="3158414"/>
              <a:ext cx="1824864" cy="505315"/>
              <a:chOff x="1512626" y="3519605"/>
              <a:chExt cx="2232634" cy="631590"/>
            </a:xfrm>
          </p:grpSpPr>
          <p:sp>
            <p:nvSpPr>
              <p:cNvPr id="624" name="Rectangle 623">
                <a:extLst>
                  <a:ext uri="{FF2B5EF4-FFF2-40B4-BE49-F238E27FC236}">
                    <a16:creationId xmlns:a16="http://schemas.microsoft.com/office/drawing/2014/main" id="{8150539F-4701-B4A3-9A18-D4F620F60B3F}"/>
                  </a:ext>
                </a:extLst>
              </p:cNvPr>
              <p:cNvSpPr/>
              <p:nvPr/>
            </p:nvSpPr>
            <p:spPr>
              <a:xfrm>
                <a:off x="2115213" y="3519607"/>
                <a:ext cx="1630047"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566.09M</a:t>
                </a:r>
                <a:endParaRPr lang="en-IN" sz="1600" dirty="0"/>
              </a:p>
            </p:txBody>
          </p:sp>
          <p:sp>
            <p:nvSpPr>
              <p:cNvPr id="625" name="Rectangle 624">
                <a:extLst>
                  <a:ext uri="{FF2B5EF4-FFF2-40B4-BE49-F238E27FC236}">
                    <a16:creationId xmlns:a16="http://schemas.microsoft.com/office/drawing/2014/main" id="{F9F5D13B-0F75-F503-BE52-725857B8B09A}"/>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WB</a:t>
                </a:r>
                <a:endParaRPr lang="en-IN" sz="1400" dirty="0"/>
              </a:p>
            </p:txBody>
          </p:sp>
          <p:sp>
            <p:nvSpPr>
              <p:cNvPr id="626" name="Rectangle 625">
                <a:extLst>
                  <a:ext uri="{FF2B5EF4-FFF2-40B4-BE49-F238E27FC236}">
                    <a16:creationId xmlns:a16="http://schemas.microsoft.com/office/drawing/2014/main" id="{D8E615A2-A07B-2E80-D5A4-F95DFE214C92}"/>
                  </a:ext>
                </a:extLst>
              </p:cNvPr>
              <p:cNvSpPr/>
              <p:nvPr/>
            </p:nvSpPr>
            <p:spPr>
              <a:xfrm>
                <a:off x="2115213" y="3835401"/>
                <a:ext cx="1518174"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189.22M</a:t>
                </a:r>
                <a:endParaRPr lang="en-IN" sz="1600" dirty="0"/>
              </a:p>
            </p:txBody>
          </p:sp>
        </p:grpSp>
        <p:grpSp>
          <p:nvGrpSpPr>
            <p:cNvPr id="606" name="Group 605">
              <a:extLst>
                <a:ext uri="{FF2B5EF4-FFF2-40B4-BE49-F238E27FC236}">
                  <a16:creationId xmlns:a16="http://schemas.microsoft.com/office/drawing/2014/main" id="{9C8CCCF6-7442-1687-4697-BCB3D5D564DA}"/>
                </a:ext>
              </a:extLst>
            </p:cNvPr>
            <p:cNvGrpSpPr/>
            <p:nvPr/>
          </p:nvGrpSpPr>
          <p:grpSpPr>
            <a:xfrm>
              <a:off x="8827896" y="1413147"/>
              <a:ext cx="1421004" cy="505319"/>
              <a:chOff x="1512625" y="3519601"/>
              <a:chExt cx="1738531" cy="631594"/>
            </a:xfrm>
          </p:grpSpPr>
          <p:sp>
            <p:nvSpPr>
              <p:cNvPr id="615" name="Rectangle 614">
                <a:extLst>
                  <a:ext uri="{FF2B5EF4-FFF2-40B4-BE49-F238E27FC236}">
                    <a16:creationId xmlns:a16="http://schemas.microsoft.com/office/drawing/2014/main" id="{C293F9E6-36DA-6C8E-AF49-3EE5523A786E}"/>
                  </a:ext>
                </a:extLst>
              </p:cNvPr>
              <p:cNvSpPr/>
              <p:nvPr/>
            </p:nvSpPr>
            <p:spPr>
              <a:xfrm>
                <a:off x="2115212" y="3519602"/>
                <a:ext cx="1135944"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11.12M</a:t>
                </a:r>
                <a:endParaRPr lang="en-IN" sz="1600" dirty="0"/>
              </a:p>
            </p:txBody>
          </p:sp>
          <p:sp>
            <p:nvSpPr>
              <p:cNvPr id="616" name="Rectangle 615">
                <a:extLst>
                  <a:ext uri="{FF2B5EF4-FFF2-40B4-BE49-F238E27FC236}">
                    <a16:creationId xmlns:a16="http://schemas.microsoft.com/office/drawing/2014/main" id="{34FB660F-35E3-DDB0-9D8F-863CAC4FC3E1}"/>
                  </a:ext>
                </a:extLst>
              </p:cNvPr>
              <p:cNvSpPr/>
              <p:nvPr/>
            </p:nvSpPr>
            <p:spPr>
              <a:xfrm>
                <a:off x="1512625" y="3519601"/>
                <a:ext cx="602587" cy="6315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TRI</a:t>
                </a:r>
                <a:endParaRPr lang="en-IN" sz="1400" b="1" dirty="0"/>
              </a:p>
            </p:txBody>
          </p:sp>
          <p:sp>
            <p:nvSpPr>
              <p:cNvPr id="617" name="Rectangle 616">
                <a:extLst>
                  <a:ext uri="{FF2B5EF4-FFF2-40B4-BE49-F238E27FC236}">
                    <a16:creationId xmlns:a16="http://schemas.microsoft.com/office/drawing/2014/main" id="{47093363-6F4E-39FA-6F87-1284452ED9D1}"/>
                  </a:ext>
                </a:extLst>
              </p:cNvPr>
              <p:cNvSpPr/>
              <p:nvPr/>
            </p:nvSpPr>
            <p:spPr>
              <a:xfrm>
                <a:off x="2115213" y="3835401"/>
                <a:ext cx="1000965"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4.56M</a:t>
                </a:r>
                <a:endParaRPr lang="en-IN" sz="1600" dirty="0"/>
              </a:p>
            </p:txBody>
          </p:sp>
        </p:grpSp>
        <p:grpSp>
          <p:nvGrpSpPr>
            <p:cNvPr id="607" name="Group 606">
              <a:extLst>
                <a:ext uri="{FF2B5EF4-FFF2-40B4-BE49-F238E27FC236}">
                  <a16:creationId xmlns:a16="http://schemas.microsoft.com/office/drawing/2014/main" id="{B8D811D5-9A29-B25D-3CEB-A810EDDCA62F}"/>
                </a:ext>
              </a:extLst>
            </p:cNvPr>
            <p:cNvGrpSpPr/>
            <p:nvPr/>
          </p:nvGrpSpPr>
          <p:grpSpPr>
            <a:xfrm>
              <a:off x="8827896" y="1988346"/>
              <a:ext cx="1634830" cy="518962"/>
              <a:chOff x="1512626" y="3519607"/>
              <a:chExt cx="2000136" cy="648647"/>
            </a:xfrm>
          </p:grpSpPr>
          <p:sp>
            <p:nvSpPr>
              <p:cNvPr id="612" name="Rectangle 611">
                <a:extLst>
                  <a:ext uri="{FF2B5EF4-FFF2-40B4-BE49-F238E27FC236}">
                    <a16:creationId xmlns:a16="http://schemas.microsoft.com/office/drawing/2014/main" id="{2C8DC8DF-3BF7-5A38-7906-42627E20E1C8}"/>
                  </a:ext>
                </a:extLst>
              </p:cNvPr>
              <p:cNvSpPr/>
              <p:nvPr/>
            </p:nvSpPr>
            <p:spPr>
              <a:xfrm>
                <a:off x="2115213" y="3519607"/>
                <a:ext cx="139754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35.91M</a:t>
                </a:r>
                <a:endParaRPr lang="en-IN" sz="1600" dirty="0"/>
              </a:p>
            </p:txBody>
          </p:sp>
          <p:sp>
            <p:nvSpPr>
              <p:cNvPr id="613" name="Rectangle 612">
                <a:extLst>
                  <a:ext uri="{FF2B5EF4-FFF2-40B4-BE49-F238E27FC236}">
                    <a16:creationId xmlns:a16="http://schemas.microsoft.com/office/drawing/2014/main" id="{91EABB81-412A-D4D9-01A5-ED1CB3529417}"/>
                  </a:ext>
                </a:extLst>
              </p:cNvPr>
              <p:cNvSpPr/>
              <p:nvPr/>
            </p:nvSpPr>
            <p:spPr>
              <a:xfrm>
                <a:off x="1512626" y="3536664"/>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UT</a:t>
                </a:r>
                <a:endParaRPr lang="en-IN" sz="1400" b="1" dirty="0"/>
              </a:p>
            </p:txBody>
          </p:sp>
          <p:sp>
            <p:nvSpPr>
              <p:cNvPr id="614" name="Rectangle 613">
                <a:extLst>
                  <a:ext uri="{FF2B5EF4-FFF2-40B4-BE49-F238E27FC236}">
                    <a16:creationId xmlns:a16="http://schemas.microsoft.com/office/drawing/2014/main" id="{FC207C6D-3341-C795-C2AA-5CD66B656F26}"/>
                  </a:ext>
                </a:extLst>
              </p:cNvPr>
              <p:cNvSpPr/>
              <p:nvPr/>
            </p:nvSpPr>
            <p:spPr>
              <a:xfrm>
                <a:off x="2115213" y="3835401"/>
                <a:ext cx="1231578"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16M</a:t>
                </a:r>
                <a:endParaRPr lang="en-IN" sz="1600" dirty="0"/>
              </a:p>
            </p:txBody>
          </p:sp>
        </p:grpSp>
        <p:grpSp>
          <p:nvGrpSpPr>
            <p:cNvPr id="608" name="Group 607">
              <a:extLst>
                <a:ext uri="{FF2B5EF4-FFF2-40B4-BE49-F238E27FC236}">
                  <a16:creationId xmlns:a16="http://schemas.microsoft.com/office/drawing/2014/main" id="{0BBB2748-B0CC-C6C8-ED35-A112349ED1B8}"/>
                </a:ext>
              </a:extLst>
            </p:cNvPr>
            <p:cNvGrpSpPr/>
            <p:nvPr/>
          </p:nvGrpSpPr>
          <p:grpSpPr>
            <a:xfrm>
              <a:off x="8827896" y="2577188"/>
              <a:ext cx="2073106" cy="505315"/>
              <a:chOff x="1512626" y="3519605"/>
              <a:chExt cx="2536346" cy="631590"/>
            </a:xfrm>
          </p:grpSpPr>
          <p:sp>
            <p:nvSpPr>
              <p:cNvPr id="609" name="Rectangle 608">
                <a:extLst>
                  <a:ext uri="{FF2B5EF4-FFF2-40B4-BE49-F238E27FC236}">
                    <a16:creationId xmlns:a16="http://schemas.microsoft.com/office/drawing/2014/main" id="{F003CF0D-E03B-3D01-DE1A-E5CC932A1E1D}"/>
                  </a:ext>
                </a:extLst>
              </p:cNvPr>
              <p:cNvSpPr/>
              <p:nvPr/>
            </p:nvSpPr>
            <p:spPr>
              <a:xfrm>
                <a:off x="2115213" y="3519607"/>
                <a:ext cx="1933759" cy="3157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2,373.66M</a:t>
                </a:r>
                <a:endParaRPr lang="en-IN" sz="1600" dirty="0"/>
              </a:p>
            </p:txBody>
          </p:sp>
          <p:sp>
            <p:nvSpPr>
              <p:cNvPr id="610" name="Rectangle 609">
                <a:extLst>
                  <a:ext uri="{FF2B5EF4-FFF2-40B4-BE49-F238E27FC236}">
                    <a16:creationId xmlns:a16="http://schemas.microsoft.com/office/drawing/2014/main" id="{ED52D0F0-E761-72E0-83C5-FA640475C37C}"/>
                  </a:ext>
                </a:extLst>
              </p:cNvPr>
              <p:cNvSpPr/>
              <p:nvPr/>
            </p:nvSpPr>
            <p:spPr>
              <a:xfrm>
                <a:off x="1512626" y="3519605"/>
                <a:ext cx="602587" cy="6315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UP</a:t>
                </a:r>
                <a:endParaRPr lang="en-IN" sz="1400" b="1" dirty="0"/>
              </a:p>
            </p:txBody>
          </p:sp>
          <p:sp>
            <p:nvSpPr>
              <p:cNvPr id="611" name="Rectangle 610">
                <a:extLst>
                  <a:ext uri="{FF2B5EF4-FFF2-40B4-BE49-F238E27FC236}">
                    <a16:creationId xmlns:a16="http://schemas.microsoft.com/office/drawing/2014/main" id="{B251AA59-40DB-41E3-8EC7-EF1737E70CCA}"/>
                  </a:ext>
                </a:extLst>
              </p:cNvPr>
              <p:cNvSpPr/>
              <p:nvPr/>
            </p:nvSpPr>
            <p:spPr>
              <a:xfrm>
                <a:off x="2115213" y="3835401"/>
                <a:ext cx="1704629" cy="3157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416.02M</a:t>
                </a:r>
                <a:endParaRPr lang="en-IN" sz="1600" dirty="0"/>
              </a:p>
            </p:txBody>
          </p:sp>
        </p:grpSp>
      </p:grpSp>
      <p:grpSp>
        <p:nvGrpSpPr>
          <p:cNvPr id="632" name="Group 631">
            <a:extLst>
              <a:ext uri="{FF2B5EF4-FFF2-40B4-BE49-F238E27FC236}">
                <a16:creationId xmlns:a16="http://schemas.microsoft.com/office/drawing/2014/main" id="{7964880D-E1ED-52BB-9E19-71DB4C3EF159}"/>
              </a:ext>
            </a:extLst>
          </p:cNvPr>
          <p:cNvGrpSpPr/>
          <p:nvPr/>
        </p:nvGrpSpPr>
        <p:grpSpPr>
          <a:xfrm>
            <a:off x="1221810" y="6173011"/>
            <a:ext cx="1800415" cy="187236"/>
            <a:chOff x="1221810" y="6173011"/>
            <a:chExt cx="1800415" cy="187236"/>
          </a:xfrm>
        </p:grpSpPr>
        <p:sp>
          <p:nvSpPr>
            <p:cNvPr id="629" name="Rectangle 628">
              <a:extLst>
                <a:ext uri="{FF2B5EF4-FFF2-40B4-BE49-F238E27FC236}">
                  <a16:creationId xmlns:a16="http://schemas.microsoft.com/office/drawing/2014/main" id="{050F2287-FA9C-5972-EB42-B234A6354618}"/>
                </a:ext>
              </a:extLst>
            </p:cNvPr>
            <p:cNvSpPr/>
            <p:nvPr/>
          </p:nvSpPr>
          <p:spPr>
            <a:xfrm>
              <a:off x="1221810" y="6173011"/>
              <a:ext cx="271217" cy="1872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p>
          </p:txBody>
        </p:sp>
        <p:sp>
          <p:nvSpPr>
            <p:cNvPr id="630" name="Rectangle 629">
              <a:extLst>
                <a:ext uri="{FF2B5EF4-FFF2-40B4-BE49-F238E27FC236}">
                  <a16:creationId xmlns:a16="http://schemas.microsoft.com/office/drawing/2014/main" id="{01D26082-EFBD-A8D8-7C9E-60C02E011C85}"/>
                </a:ext>
              </a:extLst>
            </p:cNvPr>
            <p:cNvSpPr/>
            <p:nvPr/>
          </p:nvSpPr>
          <p:spPr>
            <a:xfrm>
              <a:off x="2751008" y="6173011"/>
              <a:ext cx="271217" cy="187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p>
          </p:txBody>
        </p:sp>
      </p:grpSp>
      <p:pic>
        <p:nvPicPr>
          <p:cNvPr id="631" name="Picture 630">
            <a:extLst>
              <a:ext uri="{FF2B5EF4-FFF2-40B4-BE49-F238E27FC236}">
                <a16:creationId xmlns:a16="http://schemas.microsoft.com/office/drawing/2014/main" id="{6511955C-F90E-C38B-0FBF-85F27CEB7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352546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Union Territory  wise Crop Production &amp; Area:</a:t>
            </a:r>
            <a:endParaRPr lang="en-IN" sz="3200" dirty="0">
              <a:solidFill>
                <a:schemeClr val="tx1">
                  <a:lumMod val="95000"/>
                  <a:lumOff val="5000"/>
                </a:schemeClr>
              </a:solidFill>
            </a:endParaRPr>
          </a:p>
        </p:txBody>
      </p:sp>
      <p:grpSp>
        <p:nvGrpSpPr>
          <p:cNvPr id="627" name="Group 626">
            <a:extLst>
              <a:ext uri="{FF2B5EF4-FFF2-40B4-BE49-F238E27FC236}">
                <a16:creationId xmlns:a16="http://schemas.microsoft.com/office/drawing/2014/main" id="{DCA228B3-1029-B347-AD80-20E5F497C8D6}"/>
              </a:ext>
            </a:extLst>
          </p:cNvPr>
          <p:cNvGrpSpPr/>
          <p:nvPr/>
        </p:nvGrpSpPr>
        <p:grpSpPr>
          <a:xfrm>
            <a:off x="545907" y="4884949"/>
            <a:ext cx="6769293" cy="546258"/>
            <a:chOff x="545907" y="4912245"/>
            <a:chExt cx="10355098" cy="546258"/>
          </a:xfrm>
        </p:grpSpPr>
        <p:grpSp>
          <p:nvGrpSpPr>
            <p:cNvPr id="12" name="Group 11">
              <a:extLst>
                <a:ext uri="{FF2B5EF4-FFF2-40B4-BE49-F238E27FC236}">
                  <a16:creationId xmlns:a16="http://schemas.microsoft.com/office/drawing/2014/main" id="{5495E08A-B3F3-535B-4C7D-BFF689C92D59}"/>
                </a:ext>
              </a:extLst>
            </p:cNvPr>
            <p:cNvGrpSpPr/>
            <p:nvPr/>
          </p:nvGrpSpPr>
          <p:grpSpPr>
            <a:xfrm>
              <a:off x="545907" y="5172684"/>
              <a:ext cx="7833818" cy="285819"/>
              <a:chOff x="545909" y="2087747"/>
              <a:chExt cx="2292826" cy="379021"/>
            </a:xfrm>
          </p:grpSpPr>
          <p:sp>
            <p:nvSpPr>
              <p:cNvPr id="6" name="Rectangle 5">
                <a:extLst>
                  <a:ext uri="{FF2B5EF4-FFF2-40B4-BE49-F238E27FC236}">
                    <a16:creationId xmlns:a16="http://schemas.microsoft.com/office/drawing/2014/main" id="{0021A182-4C2D-0E38-816E-E5760FFF72B4}"/>
                  </a:ext>
                </a:extLst>
              </p:cNvPr>
              <p:cNvSpPr/>
              <p:nvPr/>
            </p:nvSpPr>
            <p:spPr>
              <a:xfrm>
                <a:off x="545909" y="2103299"/>
                <a:ext cx="2292826" cy="36346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Total Area</a:t>
                </a:r>
                <a:endParaRPr lang="en-IN" b="1" dirty="0">
                  <a:solidFill>
                    <a:schemeClr val="bg1"/>
                  </a:solidFill>
                </a:endParaRPr>
              </a:p>
            </p:txBody>
          </p:sp>
          <p:sp>
            <p:nvSpPr>
              <p:cNvPr id="9" name="Rectangle 8">
                <a:extLst>
                  <a:ext uri="{FF2B5EF4-FFF2-40B4-BE49-F238E27FC236}">
                    <a16:creationId xmlns:a16="http://schemas.microsoft.com/office/drawing/2014/main" id="{F95A79D8-1C2C-30D5-FED7-3FDCB0937A9B}"/>
                  </a:ext>
                </a:extLst>
              </p:cNvPr>
              <p:cNvSpPr/>
              <p:nvPr/>
            </p:nvSpPr>
            <p:spPr>
              <a:xfrm>
                <a:off x="1241946" y="2087747"/>
                <a:ext cx="1596789" cy="379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10.1M (hector)</a:t>
                </a:r>
                <a:endParaRPr lang="en-IN" sz="1600" b="1" dirty="0">
                  <a:solidFill>
                    <a:schemeClr val="bg1"/>
                  </a:solidFill>
                </a:endParaRPr>
              </a:p>
            </p:txBody>
          </p:sp>
        </p:grpSp>
        <p:grpSp>
          <p:nvGrpSpPr>
            <p:cNvPr id="11" name="Group 10">
              <a:extLst>
                <a:ext uri="{FF2B5EF4-FFF2-40B4-BE49-F238E27FC236}">
                  <a16:creationId xmlns:a16="http://schemas.microsoft.com/office/drawing/2014/main" id="{5D1B7006-B45C-CCB3-DF95-E6F7166E1579}"/>
                </a:ext>
              </a:extLst>
            </p:cNvPr>
            <p:cNvGrpSpPr/>
            <p:nvPr/>
          </p:nvGrpSpPr>
          <p:grpSpPr>
            <a:xfrm>
              <a:off x="545907" y="4912245"/>
              <a:ext cx="10355098" cy="274091"/>
              <a:chOff x="545907" y="1677059"/>
              <a:chExt cx="3439239" cy="363469"/>
            </a:xfrm>
          </p:grpSpPr>
          <p:sp>
            <p:nvSpPr>
              <p:cNvPr id="7" name="Rectangle 6">
                <a:extLst>
                  <a:ext uri="{FF2B5EF4-FFF2-40B4-BE49-F238E27FC236}">
                    <a16:creationId xmlns:a16="http://schemas.microsoft.com/office/drawing/2014/main" id="{63B365E0-EE19-E548-E9BC-A18F3DD6F745}"/>
                  </a:ext>
                </a:extLst>
              </p:cNvPr>
              <p:cNvSpPr/>
              <p:nvPr/>
            </p:nvSpPr>
            <p:spPr>
              <a:xfrm>
                <a:off x="545907" y="1677059"/>
                <a:ext cx="3439239" cy="36346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Total Crop Production</a:t>
                </a:r>
                <a:endParaRPr lang="en-IN" sz="1600" b="1" dirty="0">
                  <a:solidFill>
                    <a:schemeClr val="bg1"/>
                  </a:solidFill>
                </a:endParaRPr>
              </a:p>
            </p:txBody>
          </p:sp>
          <p:sp>
            <p:nvSpPr>
              <p:cNvPr id="10" name="Rectangle 9">
                <a:extLst>
                  <a:ext uri="{FF2B5EF4-FFF2-40B4-BE49-F238E27FC236}">
                    <a16:creationId xmlns:a16="http://schemas.microsoft.com/office/drawing/2014/main" id="{6BB6A226-7EA2-6E66-A134-7050B451150F}"/>
                  </a:ext>
                </a:extLst>
              </p:cNvPr>
              <p:cNvSpPr/>
              <p:nvPr/>
            </p:nvSpPr>
            <p:spPr>
              <a:xfrm>
                <a:off x="1709380" y="1695156"/>
                <a:ext cx="2275765" cy="327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19.38M (quintals)</a:t>
                </a:r>
                <a:endParaRPr lang="en-IN" sz="1600" b="1" dirty="0">
                  <a:solidFill>
                    <a:schemeClr val="bg1"/>
                  </a:solidFill>
                </a:endParaRPr>
              </a:p>
            </p:txBody>
          </p:sp>
        </p:grpSp>
      </p:grpSp>
      <p:sp>
        <p:nvSpPr>
          <p:cNvPr id="327" name="Rectangle 326">
            <a:extLst>
              <a:ext uri="{FF2B5EF4-FFF2-40B4-BE49-F238E27FC236}">
                <a16:creationId xmlns:a16="http://schemas.microsoft.com/office/drawing/2014/main" id="{02D04AF4-AA17-CDD8-932C-24849E5DDDC7}"/>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Jammu &amp; Kashmir was top </a:t>
            </a:r>
            <a:r>
              <a:rPr lang="en-IN" sz="1600" dirty="0">
                <a:solidFill>
                  <a:schemeClr val="tx1"/>
                </a:solidFill>
              </a:rPr>
              <a:t>crop producing Union Territory in INDIA.</a:t>
            </a:r>
          </a:p>
          <a:p>
            <a:r>
              <a:rPr lang="en-IN" sz="1600" dirty="0">
                <a:solidFill>
                  <a:schemeClr val="tx1"/>
                </a:solidFill>
              </a:rPr>
              <a:t>Area:             Production:</a:t>
            </a:r>
          </a:p>
        </p:txBody>
      </p:sp>
      <p:grpSp>
        <p:nvGrpSpPr>
          <p:cNvPr id="5" name="Group 4">
            <a:extLst>
              <a:ext uri="{FF2B5EF4-FFF2-40B4-BE49-F238E27FC236}">
                <a16:creationId xmlns:a16="http://schemas.microsoft.com/office/drawing/2014/main" id="{5B0DA728-C1E3-D19E-4D6D-D9EBBA6B4D8F}"/>
              </a:ext>
            </a:extLst>
          </p:cNvPr>
          <p:cNvGrpSpPr/>
          <p:nvPr/>
        </p:nvGrpSpPr>
        <p:grpSpPr>
          <a:xfrm>
            <a:off x="545907" y="1413145"/>
            <a:ext cx="3309813" cy="505318"/>
            <a:chOff x="545907" y="1413145"/>
            <a:chExt cx="3309813" cy="505318"/>
          </a:xfrm>
        </p:grpSpPr>
        <p:sp>
          <p:nvSpPr>
            <p:cNvPr id="491" name="Rectangle 490">
              <a:extLst>
                <a:ext uri="{FF2B5EF4-FFF2-40B4-BE49-F238E27FC236}">
                  <a16:creationId xmlns:a16="http://schemas.microsoft.com/office/drawing/2014/main" id="{9FF3A3A2-1206-1E25-213D-5AE8B4812A22}"/>
                </a:ext>
              </a:extLst>
            </p:cNvPr>
            <p:cNvSpPr/>
            <p:nvPr/>
          </p:nvSpPr>
          <p:spPr>
            <a:xfrm>
              <a:off x="545907" y="1413147"/>
              <a:ext cx="2033520" cy="5053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1" i="0" dirty="0">
                  <a:solidFill>
                    <a:schemeClr val="bg1"/>
                  </a:solidFill>
                  <a:effectLst/>
                  <a:latin typeface="arial" panose="020B0604020202020204" pitchFamily="34" charset="0"/>
                </a:rPr>
                <a:t>Andaman and Nicobar Islands</a:t>
              </a:r>
              <a:endParaRPr lang="en-IN" sz="1600" b="1" dirty="0">
                <a:solidFill>
                  <a:schemeClr val="bg1"/>
                </a:solidFill>
              </a:endParaRPr>
            </a:p>
          </p:txBody>
        </p:sp>
        <p:grpSp>
          <p:nvGrpSpPr>
            <p:cNvPr id="3" name="Group 2">
              <a:extLst>
                <a:ext uri="{FF2B5EF4-FFF2-40B4-BE49-F238E27FC236}">
                  <a16:creationId xmlns:a16="http://schemas.microsoft.com/office/drawing/2014/main" id="{B231C96C-0486-D5AA-EA40-11CD4566F24C}"/>
                </a:ext>
              </a:extLst>
            </p:cNvPr>
            <p:cNvGrpSpPr/>
            <p:nvPr/>
          </p:nvGrpSpPr>
          <p:grpSpPr>
            <a:xfrm>
              <a:off x="2579427" y="1413145"/>
              <a:ext cx="1276293" cy="505318"/>
              <a:chOff x="1479732" y="1413148"/>
              <a:chExt cx="1276293" cy="505318"/>
            </a:xfrm>
          </p:grpSpPr>
          <p:sp>
            <p:nvSpPr>
              <p:cNvPr id="490" name="Rectangle 489">
                <a:extLst>
                  <a:ext uri="{FF2B5EF4-FFF2-40B4-BE49-F238E27FC236}">
                    <a16:creationId xmlns:a16="http://schemas.microsoft.com/office/drawing/2014/main" id="{D93C8111-E0C4-6008-21C7-D4AF830067EC}"/>
                  </a:ext>
                </a:extLst>
              </p:cNvPr>
              <p:cNvSpPr/>
              <p:nvPr/>
            </p:nvSpPr>
            <p:spPr>
              <a:xfrm>
                <a:off x="1479732" y="1413148"/>
                <a:ext cx="1276293" cy="2526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0.25M</a:t>
                </a:r>
                <a:endParaRPr lang="en-IN" sz="1600" dirty="0"/>
              </a:p>
            </p:txBody>
          </p:sp>
          <p:sp>
            <p:nvSpPr>
              <p:cNvPr id="492" name="Rectangle 491">
                <a:extLst>
                  <a:ext uri="{FF2B5EF4-FFF2-40B4-BE49-F238E27FC236}">
                    <a16:creationId xmlns:a16="http://schemas.microsoft.com/office/drawing/2014/main" id="{F808979B-3285-D4E0-77BA-95ABC53CEC3F}"/>
                  </a:ext>
                </a:extLst>
              </p:cNvPr>
              <p:cNvSpPr/>
              <p:nvPr/>
            </p:nvSpPr>
            <p:spPr>
              <a:xfrm>
                <a:off x="1479734" y="1665809"/>
                <a:ext cx="1024831" cy="2526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0.10M</a:t>
                </a:r>
                <a:endParaRPr lang="en-IN" sz="1600" b="1" dirty="0"/>
              </a:p>
            </p:txBody>
          </p:sp>
        </p:grpSp>
      </p:grpSp>
      <p:grpSp>
        <p:nvGrpSpPr>
          <p:cNvPr id="632" name="Group 631">
            <a:extLst>
              <a:ext uri="{FF2B5EF4-FFF2-40B4-BE49-F238E27FC236}">
                <a16:creationId xmlns:a16="http://schemas.microsoft.com/office/drawing/2014/main" id="{7964880D-E1ED-52BB-9E19-71DB4C3EF159}"/>
              </a:ext>
            </a:extLst>
          </p:cNvPr>
          <p:cNvGrpSpPr/>
          <p:nvPr/>
        </p:nvGrpSpPr>
        <p:grpSpPr>
          <a:xfrm>
            <a:off x="1221810" y="6173011"/>
            <a:ext cx="1800415" cy="187236"/>
            <a:chOff x="1221810" y="6173011"/>
            <a:chExt cx="1800415" cy="187236"/>
          </a:xfrm>
        </p:grpSpPr>
        <p:sp>
          <p:nvSpPr>
            <p:cNvPr id="629" name="Rectangle 628">
              <a:extLst>
                <a:ext uri="{FF2B5EF4-FFF2-40B4-BE49-F238E27FC236}">
                  <a16:creationId xmlns:a16="http://schemas.microsoft.com/office/drawing/2014/main" id="{050F2287-FA9C-5972-EB42-B234A6354618}"/>
                </a:ext>
              </a:extLst>
            </p:cNvPr>
            <p:cNvSpPr/>
            <p:nvPr/>
          </p:nvSpPr>
          <p:spPr>
            <a:xfrm>
              <a:off x="1221810" y="6173011"/>
              <a:ext cx="271217" cy="1872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1" dirty="0"/>
            </a:p>
          </p:txBody>
        </p:sp>
        <p:sp>
          <p:nvSpPr>
            <p:cNvPr id="630" name="Rectangle 629">
              <a:extLst>
                <a:ext uri="{FF2B5EF4-FFF2-40B4-BE49-F238E27FC236}">
                  <a16:creationId xmlns:a16="http://schemas.microsoft.com/office/drawing/2014/main" id="{01D26082-EFBD-A8D8-7C9E-60C02E011C85}"/>
                </a:ext>
              </a:extLst>
            </p:cNvPr>
            <p:cNvSpPr/>
            <p:nvPr/>
          </p:nvSpPr>
          <p:spPr>
            <a:xfrm>
              <a:off x="2751008" y="6173011"/>
              <a:ext cx="271217" cy="187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p>
          </p:txBody>
        </p:sp>
      </p:grpSp>
      <p:pic>
        <p:nvPicPr>
          <p:cNvPr id="631" name="Picture 630">
            <a:extLst>
              <a:ext uri="{FF2B5EF4-FFF2-40B4-BE49-F238E27FC236}">
                <a16:creationId xmlns:a16="http://schemas.microsoft.com/office/drawing/2014/main" id="{6511955C-F90E-C38B-0FBF-85F27CEB7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grpSp>
        <p:nvGrpSpPr>
          <p:cNvPr id="8" name="Group 7">
            <a:extLst>
              <a:ext uri="{FF2B5EF4-FFF2-40B4-BE49-F238E27FC236}">
                <a16:creationId xmlns:a16="http://schemas.microsoft.com/office/drawing/2014/main" id="{3C20FF30-E859-6C7E-05C6-C65335073156}"/>
              </a:ext>
            </a:extLst>
          </p:cNvPr>
          <p:cNvGrpSpPr/>
          <p:nvPr/>
        </p:nvGrpSpPr>
        <p:grpSpPr>
          <a:xfrm>
            <a:off x="545907" y="2134331"/>
            <a:ext cx="5030254" cy="505318"/>
            <a:chOff x="545907" y="1413145"/>
            <a:chExt cx="5030254" cy="505318"/>
          </a:xfrm>
        </p:grpSpPr>
        <p:sp>
          <p:nvSpPr>
            <p:cNvPr id="13" name="Rectangle 12">
              <a:extLst>
                <a:ext uri="{FF2B5EF4-FFF2-40B4-BE49-F238E27FC236}">
                  <a16:creationId xmlns:a16="http://schemas.microsoft.com/office/drawing/2014/main" id="{A3635CE1-C56E-E4EC-2A1D-402303B8679E}"/>
                </a:ext>
              </a:extLst>
            </p:cNvPr>
            <p:cNvSpPr/>
            <p:nvPr/>
          </p:nvSpPr>
          <p:spPr>
            <a:xfrm>
              <a:off x="545907" y="1413147"/>
              <a:ext cx="2033520" cy="5053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Chandigarh</a:t>
              </a:r>
              <a:endParaRPr lang="en-IN" sz="1600" b="1" dirty="0">
                <a:solidFill>
                  <a:schemeClr val="bg1"/>
                </a:solidFill>
              </a:endParaRPr>
            </a:p>
          </p:txBody>
        </p:sp>
        <p:grpSp>
          <p:nvGrpSpPr>
            <p:cNvPr id="14" name="Group 13">
              <a:extLst>
                <a:ext uri="{FF2B5EF4-FFF2-40B4-BE49-F238E27FC236}">
                  <a16:creationId xmlns:a16="http://schemas.microsoft.com/office/drawing/2014/main" id="{D81B3AD8-A46A-18F9-E060-6B11C9BB9458}"/>
                </a:ext>
              </a:extLst>
            </p:cNvPr>
            <p:cNvGrpSpPr/>
            <p:nvPr/>
          </p:nvGrpSpPr>
          <p:grpSpPr>
            <a:xfrm>
              <a:off x="2579427" y="1413145"/>
              <a:ext cx="2996734" cy="505318"/>
              <a:chOff x="1479732" y="1413148"/>
              <a:chExt cx="2996734" cy="505318"/>
            </a:xfrm>
          </p:grpSpPr>
          <p:sp>
            <p:nvSpPr>
              <p:cNvPr id="15" name="Rectangle 14">
                <a:extLst>
                  <a:ext uri="{FF2B5EF4-FFF2-40B4-BE49-F238E27FC236}">
                    <a16:creationId xmlns:a16="http://schemas.microsoft.com/office/drawing/2014/main" id="{6188D6D2-B7CD-6644-DC71-F1252AB4C0AC}"/>
                  </a:ext>
                </a:extLst>
              </p:cNvPr>
              <p:cNvSpPr/>
              <p:nvPr/>
            </p:nvSpPr>
            <p:spPr>
              <a:xfrm>
                <a:off x="1479732" y="1413148"/>
                <a:ext cx="2996734" cy="2526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0.05M</a:t>
                </a:r>
                <a:endParaRPr lang="en-IN" sz="1600" dirty="0"/>
              </a:p>
            </p:txBody>
          </p:sp>
          <p:sp>
            <p:nvSpPr>
              <p:cNvPr id="16" name="Rectangle 15">
                <a:extLst>
                  <a:ext uri="{FF2B5EF4-FFF2-40B4-BE49-F238E27FC236}">
                    <a16:creationId xmlns:a16="http://schemas.microsoft.com/office/drawing/2014/main" id="{7046E5FD-1666-5E3B-538B-BA4714ED51C6}"/>
                  </a:ext>
                </a:extLst>
              </p:cNvPr>
              <p:cNvSpPr/>
              <p:nvPr/>
            </p:nvSpPr>
            <p:spPr>
              <a:xfrm>
                <a:off x="1479734" y="1665809"/>
                <a:ext cx="735271" cy="2526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0.01M</a:t>
                </a:r>
                <a:endParaRPr lang="en-IN" sz="1600" b="1" dirty="0"/>
              </a:p>
            </p:txBody>
          </p:sp>
        </p:grpSp>
      </p:grpSp>
      <p:grpSp>
        <p:nvGrpSpPr>
          <p:cNvPr id="17" name="Group 16">
            <a:extLst>
              <a:ext uri="{FF2B5EF4-FFF2-40B4-BE49-F238E27FC236}">
                <a16:creationId xmlns:a16="http://schemas.microsoft.com/office/drawing/2014/main" id="{1538ADED-9E2A-6A60-B975-4B2809FC6642}"/>
              </a:ext>
            </a:extLst>
          </p:cNvPr>
          <p:cNvGrpSpPr/>
          <p:nvPr/>
        </p:nvGrpSpPr>
        <p:grpSpPr>
          <a:xfrm>
            <a:off x="545907" y="2791477"/>
            <a:ext cx="3713673" cy="505318"/>
            <a:chOff x="545907" y="1413145"/>
            <a:chExt cx="3713673" cy="505318"/>
          </a:xfrm>
        </p:grpSpPr>
        <p:sp>
          <p:nvSpPr>
            <p:cNvPr id="18" name="Rectangle 17">
              <a:extLst>
                <a:ext uri="{FF2B5EF4-FFF2-40B4-BE49-F238E27FC236}">
                  <a16:creationId xmlns:a16="http://schemas.microsoft.com/office/drawing/2014/main" id="{F506A895-5460-BB32-6F3C-7272916B4379}"/>
                </a:ext>
              </a:extLst>
            </p:cNvPr>
            <p:cNvSpPr/>
            <p:nvPr/>
          </p:nvSpPr>
          <p:spPr>
            <a:xfrm>
              <a:off x="545907" y="1413147"/>
              <a:ext cx="2033520" cy="5053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Dadra &amp; Nagar Haveli</a:t>
              </a:r>
              <a:endParaRPr lang="en-IN" sz="1600" b="1" dirty="0">
                <a:solidFill>
                  <a:schemeClr val="bg1"/>
                </a:solidFill>
              </a:endParaRPr>
            </a:p>
          </p:txBody>
        </p:sp>
        <p:grpSp>
          <p:nvGrpSpPr>
            <p:cNvPr id="19" name="Group 18">
              <a:extLst>
                <a:ext uri="{FF2B5EF4-FFF2-40B4-BE49-F238E27FC236}">
                  <a16:creationId xmlns:a16="http://schemas.microsoft.com/office/drawing/2014/main" id="{A19F2533-23CC-B763-67F3-E79F41BAB6E1}"/>
                </a:ext>
              </a:extLst>
            </p:cNvPr>
            <p:cNvGrpSpPr/>
            <p:nvPr/>
          </p:nvGrpSpPr>
          <p:grpSpPr>
            <a:xfrm>
              <a:off x="2579427" y="1413145"/>
              <a:ext cx="1680153" cy="505318"/>
              <a:chOff x="1479732" y="1413148"/>
              <a:chExt cx="1680153" cy="505318"/>
            </a:xfrm>
          </p:grpSpPr>
          <p:sp>
            <p:nvSpPr>
              <p:cNvPr id="20" name="Rectangle 19">
                <a:extLst>
                  <a:ext uri="{FF2B5EF4-FFF2-40B4-BE49-F238E27FC236}">
                    <a16:creationId xmlns:a16="http://schemas.microsoft.com/office/drawing/2014/main" id="{A9224DA1-1935-D435-854C-163AC40C1CD3}"/>
                  </a:ext>
                </a:extLst>
              </p:cNvPr>
              <p:cNvSpPr/>
              <p:nvPr/>
            </p:nvSpPr>
            <p:spPr>
              <a:xfrm>
                <a:off x="1479732" y="1413148"/>
                <a:ext cx="1680153" cy="2526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1.85M</a:t>
                </a:r>
                <a:endParaRPr lang="en-IN" sz="1600" dirty="0"/>
              </a:p>
            </p:txBody>
          </p:sp>
          <p:sp>
            <p:nvSpPr>
              <p:cNvPr id="21" name="Rectangle 20">
                <a:extLst>
                  <a:ext uri="{FF2B5EF4-FFF2-40B4-BE49-F238E27FC236}">
                    <a16:creationId xmlns:a16="http://schemas.microsoft.com/office/drawing/2014/main" id="{A27754F6-B1D0-7E52-83BF-6FDCDBE46707}"/>
                  </a:ext>
                </a:extLst>
              </p:cNvPr>
              <p:cNvSpPr/>
              <p:nvPr/>
            </p:nvSpPr>
            <p:spPr>
              <a:xfrm>
                <a:off x="1479734" y="1665809"/>
                <a:ext cx="1344871" cy="2526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0.40M</a:t>
                </a:r>
                <a:endParaRPr lang="en-IN" sz="1600" b="1" dirty="0"/>
              </a:p>
            </p:txBody>
          </p:sp>
        </p:grpSp>
      </p:grpSp>
      <p:grpSp>
        <p:nvGrpSpPr>
          <p:cNvPr id="22" name="Group 21">
            <a:extLst>
              <a:ext uri="{FF2B5EF4-FFF2-40B4-BE49-F238E27FC236}">
                <a16:creationId xmlns:a16="http://schemas.microsoft.com/office/drawing/2014/main" id="{BC7D9C1E-F71E-CDF6-5C86-5C3ED9FA0C48}"/>
              </a:ext>
            </a:extLst>
          </p:cNvPr>
          <p:cNvGrpSpPr/>
          <p:nvPr/>
        </p:nvGrpSpPr>
        <p:grpSpPr>
          <a:xfrm>
            <a:off x="545907" y="3487344"/>
            <a:ext cx="5030254" cy="505318"/>
            <a:chOff x="545907" y="1413145"/>
            <a:chExt cx="5030254" cy="505318"/>
          </a:xfrm>
        </p:grpSpPr>
        <p:sp>
          <p:nvSpPr>
            <p:cNvPr id="23" name="Rectangle 22">
              <a:extLst>
                <a:ext uri="{FF2B5EF4-FFF2-40B4-BE49-F238E27FC236}">
                  <a16:creationId xmlns:a16="http://schemas.microsoft.com/office/drawing/2014/main" id="{80C31587-C58D-E2DD-1A15-9014CE3474BC}"/>
                </a:ext>
              </a:extLst>
            </p:cNvPr>
            <p:cNvSpPr/>
            <p:nvPr/>
          </p:nvSpPr>
          <p:spPr>
            <a:xfrm>
              <a:off x="545907" y="1413147"/>
              <a:ext cx="2033520" cy="5053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Jammu &amp; Kashmir</a:t>
              </a:r>
              <a:endParaRPr lang="en-IN" sz="1600" b="1" dirty="0">
                <a:solidFill>
                  <a:schemeClr val="bg1"/>
                </a:solidFill>
              </a:endParaRPr>
            </a:p>
          </p:txBody>
        </p:sp>
        <p:grpSp>
          <p:nvGrpSpPr>
            <p:cNvPr id="24" name="Group 23">
              <a:extLst>
                <a:ext uri="{FF2B5EF4-FFF2-40B4-BE49-F238E27FC236}">
                  <a16:creationId xmlns:a16="http://schemas.microsoft.com/office/drawing/2014/main" id="{466EF2F0-9D12-F4B3-8DDA-A91C31DA00F6}"/>
                </a:ext>
              </a:extLst>
            </p:cNvPr>
            <p:cNvGrpSpPr/>
            <p:nvPr/>
          </p:nvGrpSpPr>
          <p:grpSpPr>
            <a:xfrm>
              <a:off x="2579427" y="1413145"/>
              <a:ext cx="2996734" cy="505318"/>
              <a:chOff x="1479732" y="1413148"/>
              <a:chExt cx="2996734" cy="505318"/>
            </a:xfrm>
          </p:grpSpPr>
          <p:sp>
            <p:nvSpPr>
              <p:cNvPr id="25" name="Rectangle 24">
                <a:extLst>
                  <a:ext uri="{FF2B5EF4-FFF2-40B4-BE49-F238E27FC236}">
                    <a16:creationId xmlns:a16="http://schemas.microsoft.com/office/drawing/2014/main" id="{72B52C1E-3C47-53A3-BF7D-EB32C9CCEAE5}"/>
                  </a:ext>
                </a:extLst>
              </p:cNvPr>
              <p:cNvSpPr/>
              <p:nvPr/>
            </p:nvSpPr>
            <p:spPr>
              <a:xfrm>
                <a:off x="1479732" y="1413148"/>
                <a:ext cx="2996734" cy="2526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13.19M</a:t>
                </a:r>
                <a:endParaRPr lang="en-IN" sz="1600" dirty="0"/>
              </a:p>
            </p:txBody>
          </p:sp>
          <p:sp>
            <p:nvSpPr>
              <p:cNvPr id="26" name="Rectangle 25">
                <a:extLst>
                  <a:ext uri="{FF2B5EF4-FFF2-40B4-BE49-F238E27FC236}">
                    <a16:creationId xmlns:a16="http://schemas.microsoft.com/office/drawing/2014/main" id="{10AA37C6-9AD4-D3A3-2D52-C4274968B25B}"/>
                  </a:ext>
                </a:extLst>
              </p:cNvPr>
              <p:cNvSpPr/>
              <p:nvPr/>
            </p:nvSpPr>
            <p:spPr>
              <a:xfrm>
                <a:off x="1479734" y="1665809"/>
                <a:ext cx="2057624" cy="2526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9.1M</a:t>
                </a:r>
                <a:endParaRPr lang="en-IN" sz="1600" b="1" dirty="0"/>
              </a:p>
            </p:txBody>
          </p:sp>
        </p:grpSp>
      </p:grpSp>
      <p:grpSp>
        <p:nvGrpSpPr>
          <p:cNvPr id="27" name="Group 26">
            <a:extLst>
              <a:ext uri="{FF2B5EF4-FFF2-40B4-BE49-F238E27FC236}">
                <a16:creationId xmlns:a16="http://schemas.microsoft.com/office/drawing/2014/main" id="{1041A11F-6D08-FD59-4B68-911118B82ED8}"/>
              </a:ext>
            </a:extLst>
          </p:cNvPr>
          <p:cNvGrpSpPr/>
          <p:nvPr/>
        </p:nvGrpSpPr>
        <p:grpSpPr>
          <a:xfrm>
            <a:off x="545907" y="4170076"/>
            <a:ext cx="3904173" cy="505318"/>
            <a:chOff x="545907" y="1413145"/>
            <a:chExt cx="3904173" cy="505318"/>
          </a:xfrm>
        </p:grpSpPr>
        <p:sp>
          <p:nvSpPr>
            <p:cNvPr id="28" name="Rectangle 27">
              <a:extLst>
                <a:ext uri="{FF2B5EF4-FFF2-40B4-BE49-F238E27FC236}">
                  <a16:creationId xmlns:a16="http://schemas.microsoft.com/office/drawing/2014/main" id="{EF14E6C2-A935-0DDC-820F-2FAB7B640FB9}"/>
                </a:ext>
              </a:extLst>
            </p:cNvPr>
            <p:cNvSpPr/>
            <p:nvPr/>
          </p:nvSpPr>
          <p:spPr>
            <a:xfrm>
              <a:off x="545907" y="1413147"/>
              <a:ext cx="2033520" cy="50531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rPr>
                <a:t>Puducherry</a:t>
              </a:r>
              <a:endParaRPr lang="en-IN" sz="1600" b="1" dirty="0">
                <a:solidFill>
                  <a:schemeClr val="bg1"/>
                </a:solidFill>
              </a:endParaRPr>
            </a:p>
          </p:txBody>
        </p:sp>
        <p:grpSp>
          <p:nvGrpSpPr>
            <p:cNvPr id="29" name="Group 28">
              <a:extLst>
                <a:ext uri="{FF2B5EF4-FFF2-40B4-BE49-F238E27FC236}">
                  <a16:creationId xmlns:a16="http://schemas.microsoft.com/office/drawing/2014/main" id="{6E501D53-ABE1-524B-102A-9A693A98876E}"/>
                </a:ext>
              </a:extLst>
            </p:cNvPr>
            <p:cNvGrpSpPr/>
            <p:nvPr/>
          </p:nvGrpSpPr>
          <p:grpSpPr>
            <a:xfrm>
              <a:off x="2579427" y="1413145"/>
              <a:ext cx="1870653" cy="505318"/>
              <a:chOff x="1479732" y="1413148"/>
              <a:chExt cx="1870653" cy="505318"/>
            </a:xfrm>
          </p:grpSpPr>
          <p:sp>
            <p:nvSpPr>
              <p:cNvPr id="30" name="Rectangle 29">
                <a:extLst>
                  <a:ext uri="{FF2B5EF4-FFF2-40B4-BE49-F238E27FC236}">
                    <a16:creationId xmlns:a16="http://schemas.microsoft.com/office/drawing/2014/main" id="{A72ADC45-E7B7-5A85-2642-103FCDD95066}"/>
                  </a:ext>
                </a:extLst>
              </p:cNvPr>
              <p:cNvSpPr/>
              <p:nvPr/>
            </p:nvSpPr>
            <p:spPr>
              <a:xfrm>
                <a:off x="1479732" y="1413148"/>
                <a:ext cx="1870653" cy="2526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4.04M</a:t>
                </a:r>
                <a:endParaRPr lang="en-IN" sz="1600" dirty="0"/>
              </a:p>
            </p:txBody>
          </p:sp>
          <p:sp>
            <p:nvSpPr>
              <p:cNvPr id="31" name="Rectangle 30">
                <a:extLst>
                  <a:ext uri="{FF2B5EF4-FFF2-40B4-BE49-F238E27FC236}">
                    <a16:creationId xmlns:a16="http://schemas.microsoft.com/office/drawing/2014/main" id="{779961C0-E727-EB38-B02B-DB595A42142B}"/>
                  </a:ext>
                </a:extLst>
              </p:cNvPr>
              <p:cNvSpPr/>
              <p:nvPr/>
            </p:nvSpPr>
            <p:spPr>
              <a:xfrm>
                <a:off x="1479734" y="1665809"/>
                <a:ext cx="1550611" cy="2526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0.50M</a:t>
                </a:r>
                <a:endParaRPr lang="en-IN" sz="1600" b="1" dirty="0"/>
              </a:p>
            </p:txBody>
          </p:sp>
        </p:grpSp>
      </p:grpSp>
    </p:spTree>
    <p:extLst>
      <p:ext uri="{BB962C8B-B14F-4D97-AF65-F5344CB8AC3E}">
        <p14:creationId xmlns:p14="http://schemas.microsoft.com/office/powerpoint/2010/main" val="34607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Shape 56">
            <a:extLst>
              <a:ext uri="{FF2B5EF4-FFF2-40B4-BE49-F238E27FC236}">
                <a16:creationId xmlns:a16="http://schemas.microsoft.com/office/drawing/2014/main" id="{53D32987-15B7-283E-1503-A6A02A3C9CD8}"/>
              </a:ext>
            </a:extLst>
          </p:cNvPr>
          <p:cNvSpPr/>
          <p:nvPr/>
        </p:nvSpPr>
        <p:spPr>
          <a:xfrm>
            <a:off x="1962150" y="1676376"/>
            <a:ext cx="8086725" cy="3162018"/>
          </a:xfrm>
          <a:custGeom>
            <a:avLst/>
            <a:gdLst>
              <a:gd name="connsiteX0" fmla="*/ 0 w 8086725"/>
              <a:gd name="connsiteY0" fmla="*/ 2486049 h 3162018"/>
              <a:gd name="connsiteX1" fmla="*/ 742950 w 8086725"/>
              <a:gd name="connsiteY1" fmla="*/ 2914674 h 3162018"/>
              <a:gd name="connsiteX2" fmla="*/ 1485900 w 8086725"/>
              <a:gd name="connsiteY2" fmla="*/ 3000399 h 3162018"/>
              <a:gd name="connsiteX3" fmla="*/ 2209800 w 8086725"/>
              <a:gd name="connsiteY3" fmla="*/ 3076599 h 3162018"/>
              <a:gd name="connsiteX4" fmla="*/ 2943225 w 8086725"/>
              <a:gd name="connsiteY4" fmla="*/ 1685949 h 3162018"/>
              <a:gd name="connsiteX5" fmla="*/ 3686175 w 8086725"/>
              <a:gd name="connsiteY5" fmla="*/ 1323999 h 3162018"/>
              <a:gd name="connsiteX6" fmla="*/ 4410075 w 8086725"/>
              <a:gd name="connsiteY6" fmla="*/ 838224 h 3162018"/>
              <a:gd name="connsiteX7" fmla="*/ 5153025 w 8086725"/>
              <a:gd name="connsiteY7" fmla="*/ 24 h 3162018"/>
              <a:gd name="connsiteX8" fmla="*/ 5886450 w 8086725"/>
              <a:gd name="connsiteY8" fmla="*/ 809649 h 3162018"/>
              <a:gd name="connsiteX9" fmla="*/ 6619875 w 8086725"/>
              <a:gd name="connsiteY9" fmla="*/ 762024 h 3162018"/>
              <a:gd name="connsiteX10" fmla="*/ 7410450 w 8086725"/>
              <a:gd name="connsiteY10" fmla="*/ 800124 h 3162018"/>
              <a:gd name="connsiteX11" fmla="*/ 8086725 w 8086725"/>
              <a:gd name="connsiteY11" fmla="*/ 1266849 h 3162018"/>
              <a:gd name="connsiteX12" fmla="*/ 8086725 w 8086725"/>
              <a:gd name="connsiteY12" fmla="*/ 1266849 h 316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86725" h="3162018">
                <a:moveTo>
                  <a:pt x="0" y="2486049"/>
                </a:moveTo>
                <a:cubicBezTo>
                  <a:pt x="247650" y="2657499"/>
                  <a:pt x="495300" y="2828949"/>
                  <a:pt x="742950" y="2914674"/>
                </a:cubicBezTo>
                <a:cubicBezTo>
                  <a:pt x="990600" y="3000399"/>
                  <a:pt x="1485900" y="3000399"/>
                  <a:pt x="1485900" y="3000399"/>
                </a:cubicBezTo>
                <a:cubicBezTo>
                  <a:pt x="1730375" y="3027386"/>
                  <a:pt x="1966913" y="3295674"/>
                  <a:pt x="2209800" y="3076599"/>
                </a:cubicBezTo>
                <a:cubicBezTo>
                  <a:pt x="2452688" y="2857524"/>
                  <a:pt x="2697163" y="1978049"/>
                  <a:pt x="2943225" y="1685949"/>
                </a:cubicBezTo>
                <a:cubicBezTo>
                  <a:pt x="3189287" y="1393849"/>
                  <a:pt x="3441700" y="1465286"/>
                  <a:pt x="3686175" y="1323999"/>
                </a:cubicBezTo>
                <a:cubicBezTo>
                  <a:pt x="3930650" y="1182711"/>
                  <a:pt x="4165600" y="1058886"/>
                  <a:pt x="4410075" y="838224"/>
                </a:cubicBezTo>
                <a:cubicBezTo>
                  <a:pt x="4654550" y="617562"/>
                  <a:pt x="4906963" y="4786"/>
                  <a:pt x="5153025" y="24"/>
                </a:cubicBezTo>
                <a:cubicBezTo>
                  <a:pt x="5399087" y="-4738"/>
                  <a:pt x="5641975" y="682649"/>
                  <a:pt x="5886450" y="809649"/>
                </a:cubicBezTo>
                <a:cubicBezTo>
                  <a:pt x="6130925" y="936649"/>
                  <a:pt x="6365875" y="763612"/>
                  <a:pt x="6619875" y="762024"/>
                </a:cubicBezTo>
                <a:cubicBezTo>
                  <a:pt x="6873875" y="760436"/>
                  <a:pt x="7165975" y="715987"/>
                  <a:pt x="7410450" y="800124"/>
                </a:cubicBezTo>
                <a:cubicBezTo>
                  <a:pt x="7654925" y="884261"/>
                  <a:pt x="8086725" y="1266849"/>
                  <a:pt x="8086725" y="1266849"/>
                </a:cubicBezTo>
                <a:lnTo>
                  <a:pt x="8086725" y="1266849"/>
                </a:lnTo>
              </a:path>
            </a:pathLst>
          </a:custGeom>
          <a:ln w="19050">
            <a:solidFill>
              <a:srgbClr val="00B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Year wise Crop Production</a:t>
            </a:r>
            <a:endParaRPr lang="en-IN" sz="3200" dirty="0">
              <a:solidFill>
                <a:schemeClr val="tx1">
                  <a:lumMod val="95000"/>
                  <a:lumOff val="5000"/>
                </a:schemeClr>
              </a:solidFill>
            </a:endParaRPr>
          </a:p>
        </p:txBody>
      </p:sp>
      <p:sp>
        <p:nvSpPr>
          <p:cNvPr id="5" name="Rectangle 4">
            <a:extLst>
              <a:ext uri="{FF2B5EF4-FFF2-40B4-BE49-F238E27FC236}">
                <a16:creationId xmlns:a16="http://schemas.microsoft.com/office/drawing/2014/main" id="{1C1601A1-67C6-9878-C4C1-BD433032B40E}"/>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After 2002, crop productions was increased. And in 2008 crop production was highest i.e.: 559M quintals and in 2002 crop production was 216M quintals as lowest. </a:t>
            </a:r>
            <a:endParaRPr lang="en-IN" sz="1600" dirty="0">
              <a:solidFill>
                <a:schemeClr val="tx1"/>
              </a:solidFill>
            </a:endParaRPr>
          </a:p>
        </p:txBody>
      </p:sp>
      <p:grpSp>
        <p:nvGrpSpPr>
          <p:cNvPr id="72" name="Group 71">
            <a:extLst>
              <a:ext uri="{FF2B5EF4-FFF2-40B4-BE49-F238E27FC236}">
                <a16:creationId xmlns:a16="http://schemas.microsoft.com/office/drawing/2014/main" id="{E89C3732-011B-0098-738E-5C5A357B4D84}"/>
              </a:ext>
            </a:extLst>
          </p:cNvPr>
          <p:cNvGrpSpPr/>
          <p:nvPr/>
        </p:nvGrpSpPr>
        <p:grpSpPr>
          <a:xfrm>
            <a:off x="1618265" y="5056336"/>
            <a:ext cx="8771535" cy="359497"/>
            <a:chOff x="1618265" y="5056336"/>
            <a:chExt cx="8771535" cy="359497"/>
          </a:xfrm>
        </p:grpSpPr>
        <p:sp>
          <p:nvSpPr>
            <p:cNvPr id="17" name="Rectangle 16">
              <a:extLst>
                <a:ext uri="{FF2B5EF4-FFF2-40B4-BE49-F238E27FC236}">
                  <a16:creationId xmlns:a16="http://schemas.microsoft.com/office/drawing/2014/main" id="{573F5F46-4A5F-BED9-F605-8FE585D26DB9}"/>
                </a:ext>
              </a:extLst>
            </p:cNvPr>
            <p:cNvSpPr/>
            <p:nvPr/>
          </p:nvSpPr>
          <p:spPr>
            <a:xfrm>
              <a:off x="1618265"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1997</a:t>
              </a:r>
              <a:endParaRPr lang="en-IN" sz="1600" dirty="0">
                <a:solidFill>
                  <a:schemeClr val="tx1"/>
                </a:solidFill>
              </a:endParaRPr>
            </a:p>
          </p:txBody>
        </p:sp>
        <p:sp>
          <p:nvSpPr>
            <p:cNvPr id="18" name="Rectangle 17">
              <a:extLst>
                <a:ext uri="{FF2B5EF4-FFF2-40B4-BE49-F238E27FC236}">
                  <a16:creationId xmlns:a16="http://schemas.microsoft.com/office/drawing/2014/main" id="{E0287670-D6CC-06F1-4FBB-01E106EA7AF7}"/>
                </a:ext>
              </a:extLst>
            </p:cNvPr>
            <p:cNvSpPr/>
            <p:nvPr/>
          </p:nvSpPr>
          <p:spPr>
            <a:xfrm>
              <a:off x="2355813"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1999</a:t>
              </a:r>
              <a:endParaRPr lang="en-IN" sz="1600" dirty="0">
                <a:solidFill>
                  <a:schemeClr val="tx1"/>
                </a:solidFill>
              </a:endParaRPr>
            </a:p>
          </p:txBody>
        </p:sp>
        <p:sp>
          <p:nvSpPr>
            <p:cNvPr id="19" name="Rectangle 18">
              <a:extLst>
                <a:ext uri="{FF2B5EF4-FFF2-40B4-BE49-F238E27FC236}">
                  <a16:creationId xmlns:a16="http://schemas.microsoft.com/office/drawing/2014/main" id="{5105645E-3846-BBE6-00BF-B48617CECC02}"/>
                </a:ext>
              </a:extLst>
            </p:cNvPr>
            <p:cNvSpPr/>
            <p:nvPr/>
          </p:nvSpPr>
          <p:spPr>
            <a:xfrm>
              <a:off x="3090061"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2000</a:t>
              </a:r>
              <a:endParaRPr lang="en-IN" sz="1600" dirty="0">
                <a:solidFill>
                  <a:schemeClr val="tx1"/>
                </a:solidFill>
              </a:endParaRPr>
            </a:p>
          </p:txBody>
        </p:sp>
        <p:sp>
          <p:nvSpPr>
            <p:cNvPr id="20" name="Rectangle 19">
              <a:extLst>
                <a:ext uri="{FF2B5EF4-FFF2-40B4-BE49-F238E27FC236}">
                  <a16:creationId xmlns:a16="http://schemas.microsoft.com/office/drawing/2014/main" id="{5BA6F3C7-F6B1-748C-AA28-8139B6327537}"/>
                </a:ext>
              </a:extLst>
            </p:cNvPr>
            <p:cNvSpPr/>
            <p:nvPr/>
          </p:nvSpPr>
          <p:spPr>
            <a:xfrm>
              <a:off x="3824309"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2002</a:t>
              </a:r>
              <a:endParaRPr lang="en-IN" sz="1600" dirty="0">
                <a:solidFill>
                  <a:schemeClr val="tx1"/>
                </a:solidFill>
              </a:endParaRPr>
            </a:p>
          </p:txBody>
        </p:sp>
        <p:sp>
          <p:nvSpPr>
            <p:cNvPr id="21" name="Rectangle 20">
              <a:extLst>
                <a:ext uri="{FF2B5EF4-FFF2-40B4-BE49-F238E27FC236}">
                  <a16:creationId xmlns:a16="http://schemas.microsoft.com/office/drawing/2014/main" id="{4902D25C-FF0C-6183-C3CC-705E090D5531}"/>
                </a:ext>
              </a:extLst>
            </p:cNvPr>
            <p:cNvSpPr/>
            <p:nvPr/>
          </p:nvSpPr>
          <p:spPr>
            <a:xfrm>
              <a:off x="4558557"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2004</a:t>
              </a:r>
              <a:endParaRPr lang="en-IN" sz="1600" dirty="0">
                <a:solidFill>
                  <a:schemeClr val="tx1"/>
                </a:solidFill>
              </a:endParaRPr>
            </a:p>
          </p:txBody>
        </p:sp>
        <p:sp>
          <p:nvSpPr>
            <p:cNvPr id="22" name="Rectangle 21">
              <a:extLst>
                <a:ext uri="{FF2B5EF4-FFF2-40B4-BE49-F238E27FC236}">
                  <a16:creationId xmlns:a16="http://schemas.microsoft.com/office/drawing/2014/main" id="{0EE3338D-9D8F-7784-3CE0-D1BBFF7E73B7}"/>
                </a:ext>
              </a:extLst>
            </p:cNvPr>
            <p:cNvSpPr/>
            <p:nvPr/>
          </p:nvSpPr>
          <p:spPr>
            <a:xfrm>
              <a:off x="5292805"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2006</a:t>
              </a:r>
              <a:endParaRPr lang="en-IN" sz="1600" dirty="0">
                <a:solidFill>
                  <a:schemeClr val="tx1"/>
                </a:solidFill>
              </a:endParaRPr>
            </a:p>
          </p:txBody>
        </p:sp>
        <p:sp>
          <p:nvSpPr>
            <p:cNvPr id="23" name="Rectangle 22">
              <a:extLst>
                <a:ext uri="{FF2B5EF4-FFF2-40B4-BE49-F238E27FC236}">
                  <a16:creationId xmlns:a16="http://schemas.microsoft.com/office/drawing/2014/main" id="{A1113DAA-27CF-13B5-301D-83EDAAF70CA8}"/>
                </a:ext>
              </a:extLst>
            </p:cNvPr>
            <p:cNvSpPr/>
            <p:nvPr/>
          </p:nvSpPr>
          <p:spPr>
            <a:xfrm>
              <a:off x="6027053"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2008</a:t>
              </a:r>
              <a:endParaRPr lang="en-IN" sz="1600" dirty="0">
                <a:solidFill>
                  <a:schemeClr val="tx1"/>
                </a:solidFill>
              </a:endParaRPr>
            </a:p>
          </p:txBody>
        </p:sp>
        <p:sp>
          <p:nvSpPr>
            <p:cNvPr id="24" name="Rectangle 23">
              <a:extLst>
                <a:ext uri="{FF2B5EF4-FFF2-40B4-BE49-F238E27FC236}">
                  <a16:creationId xmlns:a16="http://schemas.microsoft.com/office/drawing/2014/main" id="{BA5201C8-4DB0-1A81-3B60-420109222CE1}"/>
                </a:ext>
              </a:extLst>
            </p:cNvPr>
            <p:cNvSpPr/>
            <p:nvPr/>
          </p:nvSpPr>
          <p:spPr>
            <a:xfrm>
              <a:off x="6761301" y="5057673"/>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2010</a:t>
              </a:r>
              <a:endParaRPr lang="en-IN" sz="1600" dirty="0">
                <a:solidFill>
                  <a:schemeClr val="tx1"/>
                </a:solidFill>
              </a:endParaRPr>
            </a:p>
          </p:txBody>
        </p:sp>
        <p:sp>
          <p:nvSpPr>
            <p:cNvPr id="25" name="Rectangle 24">
              <a:extLst>
                <a:ext uri="{FF2B5EF4-FFF2-40B4-BE49-F238E27FC236}">
                  <a16:creationId xmlns:a16="http://schemas.microsoft.com/office/drawing/2014/main" id="{259DCBE6-F2EF-077C-674E-CFD223B3E485}"/>
                </a:ext>
              </a:extLst>
            </p:cNvPr>
            <p:cNvSpPr/>
            <p:nvPr/>
          </p:nvSpPr>
          <p:spPr>
            <a:xfrm>
              <a:off x="7496676" y="5057673"/>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2011</a:t>
              </a:r>
              <a:endParaRPr lang="en-IN" sz="1600" dirty="0">
                <a:solidFill>
                  <a:schemeClr val="tx1"/>
                </a:solidFill>
              </a:endParaRPr>
            </a:p>
          </p:txBody>
        </p:sp>
        <p:sp>
          <p:nvSpPr>
            <p:cNvPr id="26" name="Rectangle 25">
              <a:extLst>
                <a:ext uri="{FF2B5EF4-FFF2-40B4-BE49-F238E27FC236}">
                  <a16:creationId xmlns:a16="http://schemas.microsoft.com/office/drawing/2014/main" id="{CCF1D9E6-4ABD-BFDB-1293-17DB582D7FF8}"/>
                </a:ext>
              </a:extLst>
            </p:cNvPr>
            <p:cNvSpPr/>
            <p:nvPr/>
          </p:nvSpPr>
          <p:spPr>
            <a:xfrm>
              <a:off x="8229797" y="5057673"/>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2012</a:t>
              </a:r>
              <a:endParaRPr lang="en-IN" sz="1600" dirty="0">
                <a:solidFill>
                  <a:schemeClr val="tx1"/>
                </a:solidFill>
              </a:endParaRPr>
            </a:p>
          </p:txBody>
        </p:sp>
        <p:sp>
          <p:nvSpPr>
            <p:cNvPr id="27" name="Rectangle 26">
              <a:extLst>
                <a:ext uri="{FF2B5EF4-FFF2-40B4-BE49-F238E27FC236}">
                  <a16:creationId xmlns:a16="http://schemas.microsoft.com/office/drawing/2014/main" id="{A30DB199-C24F-EF5B-A89E-FDD7C51BC730}"/>
                </a:ext>
              </a:extLst>
            </p:cNvPr>
            <p:cNvSpPr/>
            <p:nvPr/>
          </p:nvSpPr>
          <p:spPr>
            <a:xfrm>
              <a:off x="8962918" y="5056336"/>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2013</a:t>
              </a:r>
              <a:endParaRPr lang="en-IN" sz="1600" dirty="0">
                <a:solidFill>
                  <a:schemeClr val="tx1"/>
                </a:solidFill>
              </a:endParaRPr>
            </a:p>
          </p:txBody>
        </p:sp>
        <p:sp>
          <p:nvSpPr>
            <p:cNvPr id="28" name="Rectangle 27">
              <a:extLst>
                <a:ext uri="{FF2B5EF4-FFF2-40B4-BE49-F238E27FC236}">
                  <a16:creationId xmlns:a16="http://schemas.microsoft.com/office/drawing/2014/main" id="{FE49EC0F-F3CA-696B-EEB3-C352C2ED3829}"/>
                </a:ext>
              </a:extLst>
            </p:cNvPr>
            <p:cNvSpPr/>
            <p:nvPr/>
          </p:nvSpPr>
          <p:spPr>
            <a:xfrm>
              <a:off x="9696039" y="5056336"/>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2014</a:t>
              </a:r>
              <a:endParaRPr lang="en-IN" sz="1600" dirty="0">
                <a:solidFill>
                  <a:schemeClr val="tx1"/>
                </a:solidFill>
              </a:endParaRPr>
            </a:p>
          </p:txBody>
        </p:sp>
      </p:grpSp>
      <p:grpSp>
        <p:nvGrpSpPr>
          <p:cNvPr id="48" name="Group 47">
            <a:extLst>
              <a:ext uri="{FF2B5EF4-FFF2-40B4-BE49-F238E27FC236}">
                <a16:creationId xmlns:a16="http://schemas.microsoft.com/office/drawing/2014/main" id="{7C407199-0BDB-6A50-37CA-4E6FB5B3B14B}"/>
              </a:ext>
            </a:extLst>
          </p:cNvPr>
          <p:cNvGrpSpPr/>
          <p:nvPr/>
        </p:nvGrpSpPr>
        <p:grpSpPr>
          <a:xfrm>
            <a:off x="789180" y="1380314"/>
            <a:ext cx="684019" cy="3604451"/>
            <a:chOff x="545908" y="1430846"/>
            <a:chExt cx="927292" cy="3604451"/>
          </a:xfrm>
        </p:grpSpPr>
        <p:sp>
          <p:nvSpPr>
            <p:cNvPr id="7" name="Rectangle 6">
              <a:extLst>
                <a:ext uri="{FF2B5EF4-FFF2-40B4-BE49-F238E27FC236}">
                  <a16:creationId xmlns:a16="http://schemas.microsoft.com/office/drawing/2014/main" id="{006799F5-C9C6-698F-DD04-30069B2D7CF6}"/>
                </a:ext>
              </a:extLst>
            </p:cNvPr>
            <p:cNvSpPr/>
            <p:nvPr/>
          </p:nvSpPr>
          <p:spPr>
            <a:xfrm>
              <a:off x="545908" y="4792448"/>
              <a:ext cx="927292" cy="2428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200M</a:t>
              </a:r>
              <a:endParaRPr lang="en-IN" sz="1600" dirty="0">
                <a:solidFill>
                  <a:schemeClr val="tx1"/>
                </a:solidFill>
              </a:endParaRPr>
            </a:p>
          </p:txBody>
        </p:sp>
        <p:sp>
          <p:nvSpPr>
            <p:cNvPr id="10" name="Rectangle 9">
              <a:extLst>
                <a:ext uri="{FF2B5EF4-FFF2-40B4-BE49-F238E27FC236}">
                  <a16:creationId xmlns:a16="http://schemas.microsoft.com/office/drawing/2014/main" id="{7A06B257-7EE9-E529-B100-5E60F3522A0B}"/>
                </a:ext>
              </a:extLst>
            </p:cNvPr>
            <p:cNvSpPr/>
            <p:nvPr/>
          </p:nvSpPr>
          <p:spPr>
            <a:xfrm>
              <a:off x="545908" y="4349614"/>
              <a:ext cx="927292" cy="2428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250M</a:t>
              </a:r>
              <a:endParaRPr lang="en-IN" sz="1600" dirty="0">
                <a:solidFill>
                  <a:schemeClr val="tx1"/>
                </a:solidFill>
              </a:endParaRPr>
            </a:p>
          </p:txBody>
        </p:sp>
        <p:sp>
          <p:nvSpPr>
            <p:cNvPr id="11" name="Rectangle 10">
              <a:extLst>
                <a:ext uri="{FF2B5EF4-FFF2-40B4-BE49-F238E27FC236}">
                  <a16:creationId xmlns:a16="http://schemas.microsoft.com/office/drawing/2014/main" id="{8DC2190B-EC7C-5C07-3EFD-307243AADEFF}"/>
                </a:ext>
              </a:extLst>
            </p:cNvPr>
            <p:cNvSpPr/>
            <p:nvPr/>
          </p:nvSpPr>
          <p:spPr>
            <a:xfrm>
              <a:off x="545908" y="3915403"/>
              <a:ext cx="927292" cy="242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300M</a:t>
              </a:r>
              <a:endParaRPr lang="en-IN" sz="1600" dirty="0">
                <a:solidFill>
                  <a:schemeClr val="tx1"/>
                </a:solidFill>
              </a:endParaRPr>
            </a:p>
          </p:txBody>
        </p:sp>
        <p:sp>
          <p:nvSpPr>
            <p:cNvPr id="12" name="Rectangle 11">
              <a:extLst>
                <a:ext uri="{FF2B5EF4-FFF2-40B4-BE49-F238E27FC236}">
                  <a16:creationId xmlns:a16="http://schemas.microsoft.com/office/drawing/2014/main" id="{895BD0D9-4582-0F71-4065-0F16240A1780}"/>
                </a:ext>
              </a:extLst>
            </p:cNvPr>
            <p:cNvSpPr/>
            <p:nvPr/>
          </p:nvSpPr>
          <p:spPr>
            <a:xfrm>
              <a:off x="545908" y="3476662"/>
              <a:ext cx="927292" cy="2428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350M</a:t>
              </a:r>
              <a:endParaRPr lang="en-IN" sz="1600" dirty="0">
                <a:solidFill>
                  <a:schemeClr val="tx1"/>
                </a:solidFill>
              </a:endParaRPr>
            </a:p>
          </p:txBody>
        </p:sp>
        <p:sp>
          <p:nvSpPr>
            <p:cNvPr id="13" name="Rectangle 12">
              <a:extLst>
                <a:ext uri="{FF2B5EF4-FFF2-40B4-BE49-F238E27FC236}">
                  <a16:creationId xmlns:a16="http://schemas.microsoft.com/office/drawing/2014/main" id="{DA86F85D-9E24-4EA0-665B-510EE3529D69}"/>
                </a:ext>
              </a:extLst>
            </p:cNvPr>
            <p:cNvSpPr/>
            <p:nvPr/>
          </p:nvSpPr>
          <p:spPr>
            <a:xfrm>
              <a:off x="545908" y="3076286"/>
              <a:ext cx="927292" cy="2428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400M</a:t>
              </a:r>
              <a:endParaRPr lang="en-IN" sz="1600" dirty="0">
                <a:solidFill>
                  <a:schemeClr val="tx1"/>
                </a:solidFill>
              </a:endParaRPr>
            </a:p>
          </p:txBody>
        </p:sp>
        <p:sp>
          <p:nvSpPr>
            <p:cNvPr id="14" name="Rectangle 13">
              <a:extLst>
                <a:ext uri="{FF2B5EF4-FFF2-40B4-BE49-F238E27FC236}">
                  <a16:creationId xmlns:a16="http://schemas.microsoft.com/office/drawing/2014/main" id="{CB9548D8-6057-F1F0-046E-87E52652C892}"/>
                </a:ext>
              </a:extLst>
            </p:cNvPr>
            <p:cNvSpPr/>
            <p:nvPr/>
          </p:nvSpPr>
          <p:spPr>
            <a:xfrm>
              <a:off x="545908" y="2655972"/>
              <a:ext cx="927292"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450M</a:t>
              </a:r>
              <a:endParaRPr lang="en-IN" sz="1600" dirty="0">
                <a:solidFill>
                  <a:schemeClr val="tx1"/>
                </a:solidFill>
              </a:endParaRPr>
            </a:p>
          </p:txBody>
        </p:sp>
        <p:sp>
          <p:nvSpPr>
            <p:cNvPr id="15" name="Rectangle 14">
              <a:extLst>
                <a:ext uri="{FF2B5EF4-FFF2-40B4-BE49-F238E27FC236}">
                  <a16:creationId xmlns:a16="http://schemas.microsoft.com/office/drawing/2014/main" id="{771B9C1B-F73E-CABE-9102-CD3DC223FE59}"/>
                </a:ext>
              </a:extLst>
            </p:cNvPr>
            <p:cNvSpPr/>
            <p:nvPr/>
          </p:nvSpPr>
          <p:spPr>
            <a:xfrm>
              <a:off x="545908" y="1831211"/>
              <a:ext cx="927292"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550M</a:t>
              </a:r>
              <a:endParaRPr lang="en-IN" sz="1600" dirty="0">
                <a:solidFill>
                  <a:schemeClr val="tx1"/>
                </a:solidFill>
              </a:endParaRPr>
            </a:p>
          </p:txBody>
        </p:sp>
        <p:sp>
          <p:nvSpPr>
            <p:cNvPr id="46" name="Rectangle 45">
              <a:extLst>
                <a:ext uri="{FF2B5EF4-FFF2-40B4-BE49-F238E27FC236}">
                  <a16:creationId xmlns:a16="http://schemas.microsoft.com/office/drawing/2014/main" id="{9BFD8389-AA23-914F-3AB3-BE2CB74BFFA4}"/>
                </a:ext>
              </a:extLst>
            </p:cNvPr>
            <p:cNvSpPr/>
            <p:nvPr/>
          </p:nvSpPr>
          <p:spPr>
            <a:xfrm>
              <a:off x="545908" y="2247159"/>
              <a:ext cx="927292"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500M</a:t>
              </a:r>
              <a:endParaRPr lang="en-IN" sz="1600" dirty="0">
                <a:solidFill>
                  <a:schemeClr val="tx1"/>
                </a:solidFill>
              </a:endParaRPr>
            </a:p>
          </p:txBody>
        </p:sp>
        <p:sp>
          <p:nvSpPr>
            <p:cNvPr id="47" name="Rectangle 46">
              <a:extLst>
                <a:ext uri="{FF2B5EF4-FFF2-40B4-BE49-F238E27FC236}">
                  <a16:creationId xmlns:a16="http://schemas.microsoft.com/office/drawing/2014/main" id="{DF139352-BCCF-E48A-65BE-61AEB29E9E6A}"/>
                </a:ext>
              </a:extLst>
            </p:cNvPr>
            <p:cNvSpPr/>
            <p:nvPr/>
          </p:nvSpPr>
          <p:spPr>
            <a:xfrm>
              <a:off x="545908" y="1430846"/>
              <a:ext cx="927292"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600M</a:t>
              </a:r>
              <a:endParaRPr lang="en-IN" sz="1600" dirty="0">
                <a:solidFill>
                  <a:schemeClr val="tx1"/>
                </a:solidFill>
              </a:endParaRPr>
            </a:p>
          </p:txBody>
        </p:sp>
      </p:grpSp>
      <p:grpSp>
        <p:nvGrpSpPr>
          <p:cNvPr id="55" name="Group 54">
            <a:extLst>
              <a:ext uri="{FF2B5EF4-FFF2-40B4-BE49-F238E27FC236}">
                <a16:creationId xmlns:a16="http://schemas.microsoft.com/office/drawing/2014/main" id="{33EFAFD8-BBF4-6CD8-003E-55C5B6E1C3F7}"/>
              </a:ext>
            </a:extLst>
          </p:cNvPr>
          <p:cNvGrpSpPr/>
          <p:nvPr/>
        </p:nvGrpSpPr>
        <p:grpSpPr>
          <a:xfrm>
            <a:off x="1900756" y="1627571"/>
            <a:ext cx="8206551" cy="3172843"/>
            <a:chOff x="1900756" y="1627571"/>
            <a:chExt cx="8206551" cy="3172843"/>
          </a:xfrm>
        </p:grpSpPr>
        <p:sp>
          <p:nvSpPr>
            <p:cNvPr id="30" name="Star: 5 Points 29">
              <a:extLst>
                <a:ext uri="{FF2B5EF4-FFF2-40B4-BE49-F238E27FC236}">
                  <a16:creationId xmlns:a16="http://schemas.microsoft.com/office/drawing/2014/main" id="{B09E32A6-D60E-5C42-2047-5144E1E37EB3}"/>
                </a:ext>
              </a:extLst>
            </p:cNvPr>
            <p:cNvSpPr/>
            <p:nvPr/>
          </p:nvSpPr>
          <p:spPr>
            <a:xfrm>
              <a:off x="1900756" y="4104881"/>
              <a:ext cx="128777" cy="104371"/>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Star: 5 Points 39">
              <a:extLst>
                <a:ext uri="{FF2B5EF4-FFF2-40B4-BE49-F238E27FC236}">
                  <a16:creationId xmlns:a16="http://schemas.microsoft.com/office/drawing/2014/main" id="{75B30627-DBAE-4477-5629-605B0B70148D}"/>
                </a:ext>
              </a:extLst>
            </p:cNvPr>
            <p:cNvSpPr/>
            <p:nvPr/>
          </p:nvSpPr>
          <p:spPr>
            <a:xfrm>
              <a:off x="2638304" y="4526691"/>
              <a:ext cx="128777" cy="104371"/>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Star: 5 Points 40">
              <a:extLst>
                <a:ext uri="{FF2B5EF4-FFF2-40B4-BE49-F238E27FC236}">
                  <a16:creationId xmlns:a16="http://schemas.microsoft.com/office/drawing/2014/main" id="{7B259959-F5C8-3F3D-1B31-F14285B164C5}"/>
                </a:ext>
              </a:extLst>
            </p:cNvPr>
            <p:cNvSpPr/>
            <p:nvPr/>
          </p:nvSpPr>
          <p:spPr>
            <a:xfrm>
              <a:off x="3372552" y="4623442"/>
              <a:ext cx="128777" cy="104371"/>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Star: 5 Points 41">
              <a:extLst>
                <a:ext uri="{FF2B5EF4-FFF2-40B4-BE49-F238E27FC236}">
                  <a16:creationId xmlns:a16="http://schemas.microsoft.com/office/drawing/2014/main" id="{06C84AC1-C32D-F0E6-2AA2-78BD17CB72E2}"/>
                </a:ext>
              </a:extLst>
            </p:cNvPr>
            <p:cNvSpPr/>
            <p:nvPr/>
          </p:nvSpPr>
          <p:spPr>
            <a:xfrm>
              <a:off x="4109848" y="4690867"/>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Star: 5 Points 42">
              <a:extLst>
                <a:ext uri="{FF2B5EF4-FFF2-40B4-BE49-F238E27FC236}">
                  <a16:creationId xmlns:a16="http://schemas.microsoft.com/office/drawing/2014/main" id="{3E02BFE5-5E8D-2DB9-A2E9-A17B4768DF37}"/>
                </a:ext>
              </a:extLst>
            </p:cNvPr>
            <p:cNvSpPr/>
            <p:nvPr/>
          </p:nvSpPr>
          <p:spPr>
            <a:xfrm>
              <a:off x="4841048" y="3305159"/>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ar: 5 Points 43">
              <a:extLst>
                <a:ext uri="{FF2B5EF4-FFF2-40B4-BE49-F238E27FC236}">
                  <a16:creationId xmlns:a16="http://schemas.microsoft.com/office/drawing/2014/main" id="{34D74116-5ED4-FDEB-3A31-BA47792C270A}"/>
                </a:ext>
              </a:extLst>
            </p:cNvPr>
            <p:cNvSpPr/>
            <p:nvPr/>
          </p:nvSpPr>
          <p:spPr>
            <a:xfrm>
              <a:off x="5575296" y="2939655"/>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4B89BB2-6C67-7DC8-095B-04DB0ACF7B4A}"/>
                </a:ext>
              </a:extLst>
            </p:cNvPr>
            <p:cNvSpPr/>
            <p:nvPr/>
          </p:nvSpPr>
          <p:spPr>
            <a:xfrm>
              <a:off x="6309544" y="2466047"/>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974F3C76-512C-1496-CFF9-79A92E17C073}"/>
                </a:ext>
              </a:extLst>
            </p:cNvPr>
            <p:cNvSpPr/>
            <p:nvPr/>
          </p:nvSpPr>
          <p:spPr>
            <a:xfrm>
              <a:off x="7043792" y="1627571"/>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Star: 5 Points 50">
              <a:extLst>
                <a:ext uri="{FF2B5EF4-FFF2-40B4-BE49-F238E27FC236}">
                  <a16:creationId xmlns:a16="http://schemas.microsoft.com/office/drawing/2014/main" id="{E59E6831-EF7E-0864-E811-2E0B4BB8C2D7}"/>
                </a:ext>
              </a:extLst>
            </p:cNvPr>
            <p:cNvSpPr/>
            <p:nvPr/>
          </p:nvSpPr>
          <p:spPr>
            <a:xfrm>
              <a:off x="7779167" y="2411273"/>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Star: 5 Points 51">
              <a:extLst>
                <a:ext uri="{FF2B5EF4-FFF2-40B4-BE49-F238E27FC236}">
                  <a16:creationId xmlns:a16="http://schemas.microsoft.com/office/drawing/2014/main" id="{341210AC-E827-9ADF-2428-2EEB4E6A6DF9}"/>
                </a:ext>
              </a:extLst>
            </p:cNvPr>
            <p:cNvSpPr/>
            <p:nvPr/>
          </p:nvSpPr>
          <p:spPr>
            <a:xfrm>
              <a:off x="8512288" y="2368032"/>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B5C2C303-B65D-AAA2-AEAE-D2BDBCEF3FC4}"/>
                </a:ext>
              </a:extLst>
            </p:cNvPr>
            <p:cNvSpPr/>
            <p:nvPr/>
          </p:nvSpPr>
          <p:spPr>
            <a:xfrm>
              <a:off x="9309798" y="2422805"/>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F1F25EE5-D64A-37FE-EC95-AEC3ADDD1D1A}"/>
                </a:ext>
              </a:extLst>
            </p:cNvPr>
            <p:cNvSpPr/>
            <p:nvPr/>
          </p:nvSpPr>
          <p:spPr>
            <a:xfrm>
              <a:off x="9978530" y="2873674"/>
              <a:ext cx="128777" cy="109547"/>
            </a:xfrm>
            <a:prstGeom prst="star5">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69">
            <a:extLst>
              <a:ext uri="{FF2B5EF4-FFF2-40B4-BE49-F238E27FC236}">
                <a16:creationId xmlns:a16="http://schemas.microsoft.com/office/drawing/2014/main" id="{3D983D63-C061-A330-6AA4-0B493C8DC1E3}"/>
              </a:ext>
            </a:extLst>
          </p:cNvPr>
          <p:cNvGrpSpPr/>
          <p:nvPr/>
        </p:nvGrpSpPr>
        <p:grpSpPr>
          <a:xfrm>
            <a:off x="1710534" y="1423117"/>
            <a:ext cx="8679266" cy="3295171"/>
            <a:chOff x="1710534" y="1423117"/>
            <a:chExt cx="8679266" cy="3295171"/>
          </a:xfrm>
        </p:grpSpPr>
        <p:sp>
          <p:nvSpPr>
            <p:cNvPr id="58" name="Rectangle 57">
              <a:extLst>
                <a:ext uri="{FF2B5EF4-FFF2-40B4-BE49-F238E27FC236}">
                  <a16:creationId xmlns:a16="http://schemas.microsoft.com/office/drawing/2014/main" id="{0A5410DD-A2E6-E9B2-5F83-585693BB88AA}"/>
                </a:ext>
              </a:extLst>
            </p:cNvPr>
            <p:cNvSpPr/>
            <p:nvPr/>
          </p:nvSpPr>
          <p:spPr>
            <a:xfrm>
              <a:off x="1710534" y="3892520"/>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290M</a:t>
              </a:r>
              <a:endParaRPr lang="en-IN" sz="1100" dirty="0">
                <a:solidFill>
                  <a:schemeClr val="tx1"/>
                </a:solidFill>
              </a:endParaRPr>
            </a:p>
          </p:txBody>
        </p:sp>
        <p:sp>
          <p:nvSpPr>
            <p:cNvPr id="59" name="Rectangle 58">
              <a:extLst>
                <a:ext uri="{FF2B5EF4-FFF2-40B4-BE49-F238E27FC236}">
                  <a16:creationId xmlns:a16="http://schemas.microsoft.com/office/drawing/2014/main" id="{7DF979F9-D1E9-13FA-BC38-FFA30A5E529E}"/>
                </a:ext>
              </a:extLst>
            </p:cNvPr>
            <p:cNvSpPr/>
            <p:nvPr/>
          </p:nvSpPr>
          <p:spPr>
            <a:xfrm>
              <a:off x="2417647" y="4291011"/>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246M</a:t>
              </a:r>
              <a:endParaRPr lang="en-IN" sz="1100" dirty="0">
                <a:solidFill>
                  <a:schemeClr val="tx1"/>
                </a:solidFill>
              </a:endParaRPr>
            </a:p>
          </p:txBody>
        </p:sp>
        <p:sp>
          <p:nvSpPr>
            <p:cNvPr id="60" name="Rectangle 59">
              <a:extLst>
                <a:ext uri="{FF2B5EF4-FFF2-40B4-BE49-F238E27FC236}">
                  <a16:creationId xmlns:a16="http://schemas.microsoft.com/office/drawing/2014/main" id="{9A13545B-AFCC-269C-0429-168F151A4FC9}"/>
                </a:ext>
              </a:extLst>
            </p:cNvPr>
            <p:cNvSpPr/>
            <p:nvPr/>
          </p:nvSpPr>
          <p:spPr>
            <a:xfrm>
              <a:off x="3151895" y="4412379"/>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234M</a:t>
              </a:r>
              <a:endParaRPr lang="en-IN" sz="1100" dirty="0">
                <a:solidFill>
                  <a:schemeClr val="tx1"/>
                </a:solidFill>
              </a:endParaRPr>
            </a:p>
          </p:txBody>
        </p:sp>
        <p:sp>
          <p:nvSpPr>
            <p:cNvPr id="61" name="Rectangle 60">
              <a:extLst>
                <a:ext uri="{FF2B5EF4-FFF2-40B4-BE49-F238E27FC236}">
                  <a16:creationId xmlns:a16="http://schemas.microsoft.com/office/drawing/2014/main" id="{EF4AB57D-CC50-D2A0-E5B8-09AED9B642C6}"/>
                </a:ext>
              </a:extLst>
            </p:cNvPr>
            <p:cNvSpPr/>
            <p:nvPr/>
          </p:nvSpPr>
          <p:spPr>
            <a:xfrm>
              <a:off x="3695709" y="4489664"/>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216M</a:t>
              </a:r>
              <a:endParaRPr lang="en-IN" sz="1100" dirty="0">
                <a:solidFill>
                  <a:schemeClr val="tx1"/>
                </a:solidFill>
              </a:endParaRPr>
            </a:p>
          </p:txBody>
        </p:sp>
        <p:sp>
          <p:nvSpPr>
            <p:cNvPr id="62" name="Rectangle 61">
              <a:extLst>
                <a:ext uri="{FF2B5EF4-FFF2-40B4-BE49-F238E27FC236}">
                  <a16:creationId xmlns:a16="http://schemas.microsoft.com/office/drawing/2014/main" id="{E0618ACD-2C07-3864-D296-246D3F6C7BB0}"/>
                </a:ext>
              </a:extLst>
            </p:cNvPr>
            <p:cNvSpPr/>
            <p:nvPr/>
          </p:nvSpPr>
          <p:spPr>
            <a:xfrm>
              <a:off x="4399735" y="3151408"/>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379M</a:t>
              </a:r>
              <a:endParaRPr lang="en-IN" sz="1100" dirty="0">
                <a:solidFill>
                  <a:schemeClr val="tx1"/>
                </a:solidFill>
              </a:endParaRPr>
            </a:p>
          </p:txBody>
        </p:sp>
        <p:sp>
          <p:nvSpPr>
            <p:cNvPr id="63" name="Rectangle 62">
              <a:extLst>
                <a:ext uri="{FF2B5EF4-FFF2-40B4-BE49-F238E27FC236}">
                  <a16:creationId xmlns:a16="http://schemas.microsoft.com/office/drawing/2014/main" id="{9D101B6F-E4AF-A162-37F0-1C696FBF8903}"/>
                </a:ext>
              </a:extLst>
            </p:cNvPr>
            <p:cNvSpPr/>
            <p:nvPr/>
          </p:nvSpPr>
          <p:spPr>
            <a:xfrm>
              <a:off x="5254705" y="2739100"/>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416M</a:t>
              </a:r>
              <a:endParaRPr lang="en-IN" sz="1100" dirty="0">
                <a:solidFill>
                  <a:schemeClr val="tx1"/>
                </a:solidFill>
              </a:endParaRPr>
            </a:p>
          </p:txBody>
        </p:sp>
        <p:sp>
          <p:nvSpPr>
            <p:cNvPr id="64" name="Rectangle 63">
              <a:extLst>
                <a:ext uri="{FF2B5EF4-FFF2-40B4-BE49-F238E27FC236}">
                  <a16:creationId xmlns:a16="http://schemas.microsoft.com/office/drawing/2014/main" id="{162B66DE-BF31-A910-1F5D-D0065D345E08}"/>
                </a:ext>
              </a:extLst>
            </p:cNvPr>
            <p:cNvSpPr/>
            <p:nvPr/>
          </p:nvSpPr>
          <p:spPr>
            <a:xfrm>
              <a:off x="5871483" y="2290557"/>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469M</a:t>
              </a:r>
              <a:endParaRPr lang="en-IN" sz="1100" dirty="0">
                <a:solidFill>
                  <a:schemeClr val="tx1"/>
                </a:solidFill>
              </a:endParaRPr>
            </a:p>
          </p:txBody>
        </p:sp>
        <p:sp>
          <p:nvSpPr>
            <p:cNvPr id="65" name="Rectangle 64">
              <a:extLst>
                <a:ext uri="{FF2B5EF4-FFF2-40B4-BE49-F238E27FC236}">
                  <a16:creationId xmlns:a16="http://schemas.microsoft.com/office/drawing/2014/main" id="{E9D4C018-6018-FCFF-4357-C21BF2AE5454}"/>
                </a:ext>
              </a:extLst>
            </p:cNvPr>
            <p:cNvSpPr/>
            <p:nvPr/>
          </p:nvSpPr>
          <p:spPr>
            <a:xfrm>
              <a:off x="6823135" y="1423117"/>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559M</a:t>
              </a:r>
              <a:endParaRPr lang="en-IN" sz="1100" dirty="0">
                <a:solidFill>
                  <a:schemeClr val="tx1"/>
                </a:solidFill>
              </a:endParaRPr>
            </a:p>
          </p:txBody>
        </p:sp>
        <p:sp>
          <p:nvSpPr>
            <p:cNvPr id="66" name="Rectangle 65">
              <a:extLst>
                <a:ext uri="{FF2B5EF4-FFF2-40B4-BE49-F238E27FC236}">
                  <a16:creationId xmlns:a16="http://schemas.microsoft.com/office/drawing/2014/main" id="{E362E264-D870-FC25-1078-B1FA7D7E7120}"/>
                </a:ext>
              </a:extLst>
            </p:cNvPr>
            <p:cNvSpPr/>
            <p:nvPr/>
          </p:nvSpPr>
          <p:spPr>
            <a:xfrm>
              <a:off x="7724637" y="2208815"/>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469M</a:t>
              </a:r>
              <a:endParaRPr lang="en-IN" sz="1100" dirty="0">
                <a:solidFill>
                  <a:schemeClr val="tx1"/>
                </a:solidFill>
              </a:endParaRPr>
            </a:p>
          </p:txBody>
        </p:sp>
        <p:sp>
          <p:nvSpPr>
            <p:cNvPr id="67" name="Rectangle 66">
              <a:extLst>
                <a:ext uri="{FF2B5EF4-FFF2-40B4-BE49-F238E27FC236}">
                  <a16:creationId xmlns:a16="http://schemas.microsoft.com/office/drawing/2014/main" id="{FF226F6A-1F0E-5F2D-6F90-F85A2F6500FC}"/>
                </a:ext>
              </a:extLst>
            </p:cNvPr>
            <p:cNvSpPr/>
            <p:nvPr/>
          </p:nvSpPr>
          <p:spPr>
            <a:xfrm>
              <a:off x="8491802" y="2169706"/>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475M</a:t>
              </a:r>
              <a:endParaRPr lang="en-IN" sz="1100" dirty="0">
                <a:solidFill>
                  <a:schemeClr val="tx1"/>
                </a:solidFill>
              </a:endParaRPr>
            </a:p>
          </p:txBody>
        </p:sp>
        <p:sp>
          <p:nvSpPr>
            <p:cNvPr id="68" name="Rectangle 67">
              <a:extLst>
                <a:ext uri="{FF2B5EF4-FFF2-40B4-BE49-F238E27FC236}">
                  <a16:creationId xmlns:a16="http://schemas.microsoft.com/office/drawing/2014/main" id="{45EBED70-BC04-7F91-A1BF-65C0E0682334}"/>
                </a:ext>
              </a:extLst>
            </p:cNvPr>
            <p:cNvSpPr/>
            <p:nvPr/>
          </p:nvSpPr>
          <p:spPr>
            <a:xfrm>
              <a:off x="9323993" y="2253720"/>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474M</a:t>
              </a:r>
              <a:endParaRPr lang="en-IN" sz="1100" dirty="0">
                <a:solidFill>
                  <a:schemeClr val="tx1"/>
                </a:solidFill>
              </a:endParaRPr>
            </a:p>
          </p:txBody>
        </p:sp>
        <p:sp>
          <p:nvSpPr>
            <p:cNvPr id="69" name="Rectangle 68">
              <a:extLst>
                <a:ext uri="{FF2B5EF4-FFF2-40B4-BE49-F238E27FC236}">
                  <a16:creationId xmlns:a16="http://schemas.microsoft.com/office/drawing/2014/main" id="{57D8380C-E95B-26CB-91A3-94850F676E8F}"/>
                </a:ext>
              </a:extLst>
            </p:cNvPr>
            <p:cNvSpPr/>
            <p:nvPr/>
          </p:nvSpPr>
          <p:spPr>
            <a:xfrm>
              <a:off x="9819710" y="2945376"/>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415M</a:t>
              </a:r>
              <a:endParaRPr lang="en-IN" sz="1100" dirty="0">
                <a:solidFill>
                  <a:schemeClr val="tx1"/>
                </a:solidFill>
              </a:endParaRPr>
            </a:p>
          </p:txBody>
        </p:sp>
      </p:grpSp>
      <p:sp>
        <p:nvSpPr>
          <p:cNvPr id="71" name="Rectangle 70">
            <a:extLst>
              <a:ext uri="{FF2B5EF4-FFF2-40B4-BE49-F238E27FC236}">
                <a16:creationId xmlns:a16="http://schemas.microsoft.com/office/drawing/2014/main" id="{5D1E027F-E79C-6B11-0327-1209AE98FB9F}"/>
              </a:ext>
            </a:extLst>
          </p:cNvPr>
          <p:cNvSpPr/>
          <p:nvPr/>
        </p:nvSpPr>
        <p:spPr>
          <a:xfrm rot="16200000">
            <a:off x="-1128322" y="3054546"/>
            <a:ext cx="3591735" cy="2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Crop production (in quintals)</a:t>
            </a:r>
            <a:endParaRPr lang="en-IN" sz="1200" dirty="0">
              <a:solidFill>
                <a:schemeClr val="tx1"/>
              </a:solidFill>
            </a:endParaRPr>
          </a:p>
        </p:txBody>
      </p:sp>
      <p:pic>
        <p:nvPicPr>
          <p:cNvPr id="73" name="Picture 72">
            <a:extLst>
              <a:ext uri="{FF2B5EF4-FFF2-40B4-BE49-F238E27FC236}">
                <a16:creationId xmlns:a16="http://schemas.microsoft.com/office/drawing/2014/main" id="{77128DAE-BC41-1FB3-4517-E63245A6C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353384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46534B92-BF03-0B30-7023-68F0A2F3D838}"/>
              </a:ext>
            </a:extLst>
          </p:cNvPr>
          <p:cNvSpPr/>
          <p:nvPr/>
        </p:nvSpPr>
        <p:spPr>
          <a:xfrm>
            <a:off x="1951630" y="1446663"/>
            <a:ext cx="8065827" cy="3179928"/>
          </a:xfrm>
          <a:custGeom>
            <a:avLst/>
            <a:gdLst>
              <a:gd name="connsiteX0" fmla="*/ 0 w 8065827"/>
              <a:gd name="connsiteY0" fmla="*/ 0 h 3179928"/>
              <a:gd name="connsiteX1" fmla="*/ 764274 w 8065827"/>
              <a:gd name="connsiteY1" fmla="*/ 1678674 h 3179928"/>
              <a:gd name="connsiteX2" fmla="*/ 1487606 w 8065827"/>
              <a:gd name="connsiteY2" fmla="*/ 1514901 h 3179928"/>
              <a:gd name="connsiteX3" fmla="*/ 2306471 w 8065827"/>
              <a:gd name="connsiteY3" fmla="*/ 1856095 h 3179928"/>
              <a:gd name="connsiteX4" fmla="*/ 2947916 w 8065827"/>
              <a:gd name="connsiteY4" fmla="*/ 1364776 h 3179928"/>
              <a:gd name="connsiteX5" fmla="*/ 3684895 w 8065827"/>
              <a:gd name="connsiteY5" fmla="*/ 1337480 h 3179928"/>
              <a:gd name="connsiteX6" fmla="*/ 4435522 w 8065827"/>
              <a:gd name="connsiteY6" fmla="*/ 1323833 h 3179928"/>
              <a:gd name="connsiteX7" fmla="*/ 5186149 w 8065827"/>
              <a:gd name="connsiteY7" fmla="*/ 928047 h 3179928"/>
              <a:gd name="connsiteX8" fmla="*/ 5895833 w 8065827"/>
              <a:gd name="connsiteY8" fmla="*/ 1733265 h 3179928"/>
              <a:gd name="connsiteX9" fmla="*/ 6619164 w 8065827"/>
              <a:gd name="connsiteY9" fmla="*/ 1760561 h 3179928"/>
              <a:gd name="connsiteX10" fmla="*/ 7369791 w 8065827"/>
              <a:gd name="connsiteY10" fmla="*/ 2101755 h 3179928"/>
              <a:gd name="connsiteX11" fmla="*/ 8065827 w 8065827"/>
              <a:gd name="connsiteY11" fmla="*/ 3179928 h 3179928"/>
              <a:gd name="connsiteX12" fmla="*/ 8065827 w 8065827"/>
              <a:gd name="connsiteY12" fmla="*/ 3179928 h 3179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65827" h="3179928">
                <a:moveTo>
                  <a:pt x="0" y="0"/>
                </a:moveTo>
                <a:cubicBezTo>
                  <a:pt x="258170" y="713095"/>
                  <a:pt x="516340" y="1426191"/>
                  <a:pt x="764274" y="1678674"/>
                </a:cubicBezTo>
                <a:cubicBezTo>
                  <a:pt x="1012208" y="1931157"/>
                  <a:pt x="1230573" y="1485331"/>
                  <a:pt x="1487606" y="1514901"/>
                </a:cubicBezTo>
                <a:cubicBezTo>
                  <a:pt x="1744639" y="1544471"/>
                  <a:pt x="2063086" y="1881116"/>
                  <a:pt x="2306471" y="1856095"/>
                </a:cubicBezTo>
                <a:cubicBezTo>
                  <a:pt x="2549856" y="1831074"/>
                  <a:pt x="2718179" y="1451212"/>
                  <a:pt x="2947916" y="1364776"/>
                </a:cubicBezTo>
                <a:cubicBezTo>
                  <a:pt x="3177653" y="1278340"/>
                  <a:pt x="3436961" y="1344304"/>
                  <a:pt x="3684895" y="1337480"/>
                </a:cubicBezTo>
                <a:cubicBezTo>
                  <a:pt x="3932829" y="1330656"/>
                  <a:pt x="4185313" y="1392072"/>
                  <a:pt x="4435522" y="1323833"/>
                </a:cubicBezTo>
                <a:cubicBezTo>
                  <a:pt x="4685731" y="1255594"/>
                  <a:pt x="4942764" y="859808"/>
                  <a:pt x="5186149" y="928047"/>
                </a:cubicBezTo>
                <a:cubicBezTo>
                  <a:pt x="5429534" y="996286"/>
                  <a:pt x="5656997" y="1594513"/>
                  <a:pt x="5895833" y="1733265"/>
                </a:cubicBezTo>
                <a:cubicBezTo>
                  <a:pt x="6134669" y="1872017"/>
                  <a:pt x="6373505" y="1699146"/>
                  <a:pt x="6619164" y="1760561"/>
                </a:cubicBezTo>
                <a:cubicBezTo>
                  <a:pt x="6864823" y="1821976"/>
                  <a:pt x="7128681" y="1865194"/>
                  <a:pt x="7369791" y="2101755"/>
                </a:cubicBezTo>
                <a:cubicBezTo>
                  <a:pt x="7610901" y="2338316"/>
                  <a:pt x="8065827" y="3179928"/>
                  <a:pt x="8065827" y="3179928"/>
                </a:cubicBezTo>
                <a:lnTo>
                  <a:pt x="8065827" y="3179928"/>
                </a:lnTo>
              </a:path>
            </a:pathLst>
          </a:cu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Year wise Area Uses for Crop Production</a:t>
            </a:r>
            <a:endParaRPr lang="en-IN" sz="3200" dirty="0">
              <a:solidFill>
                <a:schemeClr val="tx1">
                  <a:lumMod val="95000"/>
                  <a:lumOff val="5000"/>
                </a:schemeClr>
              </a:solidFill>
            </a:endParaRPr>
          </a:p>
        </p:txBody>
      </p:sp>
      <p:sp>
        <p:nvSpPr>
          <p:cNvPr id="5" name="Rectangle 4">
            <a:extLst>
              <a:ext uri="{FF2B5EF4-FFF2-40B4-BE49-F238E27FC236}">
                <a16:creationId xmlns:a16="http://schemas.microsoft.com/office/drawing/2014/main" id="{1C1601A1-67C6-9878-C4C1-BD433032B40E}"/>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After 2011, area utilization was decreased for crop production and in 2014 area was used least.</a:t>
            </a:r>
          </a:p>
          <a:p>
            <a:r>
              <a:rPr lang="en-IN" sz="1600" dirty="0">
                <a:solidFill>
                  <a:schemeClr val="tx1">
                    <a:lumMod val="95000"/>
                    <a:lumOff val="5000"/>
                  </a:schemeClr>
                </a:solidFill>
              </a:rPr>
              <a:t>And that impact for crops production. </a:t>
            </a:r>
            <a:endParaRPr lang="en-IN" sz="1600" dirty="0">
              <a:solidFill>
                <a:schemeClr val="tx1"/>
              </a:solidFill>
            </a:endParaRPr>
          </a:p>
        </p:txBody>
      </p:sp>
      <p:grpSp>
        <p:nvGrpSpPr>
          <p:cNvPr id="84" name="Group 83">
            <a:extLst>
              <a:ext uri="{FF2B5EF4-FFF2-40B4-BE49-F238E27FC236}">
                <a16:creationId xmlns:a16="http://schemas.microsoft.com/office/drawing/2014/main" id="{F7EEBF6F-7150-7A09-6999-40169D47621C}"/>
              </a:ext>
            </a:extLst>
          </p:cNvPr>
          <p:cNvGrpSpPr/>
          <p:nvPr/>
        </p:nvGrpSpPr>
        <p:grpSpPr>
          <a:xfrm>
            <a:off x="1618265" y="5056336"/>
            <a:ext cx="8771535" cy="359497"/>
            <a:chOff x="1618265" y="5056336"/>
            <a:chExt cx="8771535" cy="359497"/>
          </a:xfrm>
        </p:grpSpPr>
        <p:sp>
          <p:nvSpPr>
            <p:cNvPr id="17" name="Rectangle 16">
              <a:extLst>
                <a:ext uri="{FF2B5EF4-FFF2-40B4-BE49-F238E27FC236}">
                  <a16:creationId xmlns:a16="http://schemas.microsoft.com/office/drawing/2014/main" id="{573F5F46-4A5F-BED9-F605-8FE585D26DB9}"/>
                </a:ext>
              </a:extLst>
            </p:cNvPr>
            <p:cNvSpPr/>
            <p:nvPr/>
          </p:nvSpPr>
          <p:spPr>
            <a:xfrm>
              <a:off x="1618265"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1997</a:t>
              </a:r>
              <a:endParaRPr lang="en-IN" sz="1600" dirty="0">
                <a:solidFill>
                  <a:schemeClr val="tx1"/>
                </a:solidFill>
              </a:endParaRPr>
            </a:p>
          </p:txBody>
        </p:sp>
        <p:sp>
          <p:nvSpPr>
            <p:cNvPr id="18" name="Rectangle 17">
              <a:extLst>
                <a:ext uri="{FF2B5EF4-FFF2-40B4-BE49-F238E27FC236}">
                  <a16:creationId xmlns:a16="http://schemas.microsoft.com/office/drawing/2014/main" id="{E0287670-D6CC-06F1-4FBB-01E106EA7AF7}"/>
                </a:ext>
              </a:extLst>
            </p:cNvPr>
            <p:cNvSpPr/>
            <p:nvPr/>
          </p:nvSpPr>
          <p:spPr>
            <a:xfrm>
              <a:off x="2355813"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1999</a:t>
              </a:r>
              <a:endParaRPr lang="en-IN" sz="1600" dirty="0">
                <a:solidFill>
                  <a:schemeClr val="tx1"/>
                </a:solidFill>
              </a:endParaRPr>
            </a:p>
          </p:txBody>
        </p:sp>
        <p:sp>
          <p:nvSpPr>
            <p:cNvPr id="19" name="Rectangle 18">
              <a:extLst>
                <a:ext uri="{FF2B5EF4-FFF2-40B4-BE49-F238E27FC236}">
                  <a16:creationId xmlns:a16="http://schemas.microsoft.com/office/drawing/2014/main" id="{5105645E-3846-BBE6-00BF-B48617CECC02}"/>
                </a:ext>
              </a:extLst>
            </p:cNvPr>
            <p:cNvSpPr/>
            <p:nvPr/>
          </p:nvSpPr>
          <p:spPr>
            <a:xfrm>
              <a:off x="3090061"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2000</a:t>
              </a:r>
              <a:endParaRPr lang="en-IN" sz="1600" dirty="0">
                <a:solidFill>
                  <a:schemeClr val="tx1"/>
                </a:solidFill>
              </a:endParaRPr>
            </a:p>
          </p:txBody>
        </p:sp>
        <p:sp>
          <p:nvSpPr>
            <p:cNvPr id="20" name="Rectangle 19">
              <a:extLst>
                <a:ext uri="{FF2B5EF4-FFF2-40B4-BE49-F238E27FC236}">
                  <a16:creationId xmlns:a16="http://schemas.microsoft.com/office/drawing/2014/main" id="{5BA6F3C7-F6B1-748C-AA28-8139B6327537}"/>
                </a:ext>
              </a:extLst>
            </p:cNvPr>
            <p:cNvSpPr/>
            <p:nvPr/>
          </p:nvSpPr>
          <p:spPr>
            <a:xfrm>
              <a:off x="3824309"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2002</a:t>
              </a:r>
              <a:endParaRPr lang="en-IN" sz="1600" dirty="0">
                <a:solidFill>
                  <a:schemeClr val="tx1"/>
                </a:solidFill>
              </a:endParaRPr>
            </a:p>
          </p:txBody>
        </p:sp>
        <p:sp>
          <p:nvSpPr>
            <p:cNvPr id="21" name="Rectangle 20">
              <a:extLst>
                <a:ext uri="{FF2B5EF4-FFF2-40B4-BE49-F238E27FC236}">
                  <a16:creationId xmlns:a16="http://schemas.microsoft.com/office/drawing/2014/main" id="{4902D25C-FF0C-6183-C3CC-705E090D5531}"/>
                </a:ext>
              </a:extLst>
            </p:cNvPr>
            <p:cNvSpPr/>
            <p:nvPr/>
          </p:nvSpPr>
          <p:spPr>
            <a:xfrm>
              <a:off x="4558557"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2004</a:t>
              </a:r>
              <a:endParaRPr lang="en-IN" sz="1600" dirty="0">
                <a:solidFill>
                  <a:schemeClr val="tx1"/>
                </a:solidFill>
              </a:endParaRPr>
            </a:p>
          </p:txBody>
        </p:sp>
        <p:sp>
          <p:nvSpPr>
            <p:cNvPr id="22" name="Rectangle 21">
              <a:extLst>
                <a:ext uri="{FF2B5EF4-FFF2-40B4-BE49-F238E27FC236}">
                  <a16:creationId xmlns:a16="http://schemas.microsoft.com/office/drawing/2014/main" id="{0EE3338D-9D8F-7784-3CE0-D1BBFF7E73B7}"/>
                </a:ext>
              </a:extLst>
            </p:cNvPr>
            <p:cNvSpPr/>
            <p:nvPr/>
          </p:nvSpPr>
          <p:spPr>
            <a:xfrm>
              <a:off x="5292805"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2006</a:t>
              </a:r>
              <a:endParaRPr lang="en-IN" sz="1600" dirty="0">
                <a:solidFill>
                  <a:schemeClr val="tx1"/>
                </a:solidFill>
              </a:endParaRPr>
            </a:p>
          </p:txBody>
        </p:sp>
        <p:sp>
          <p:nvSpPr>
            <p:cNvPr id="23" name="Rectangle 22">
              <a:extLst>
                <a:ext uri="{FF2B5EF4-FFF2-40B4-BE49-F238E27FC236}">
                  <a16:creationId xmlns:a16="http://schemas.microsoft.com/office/drawing/2014/main" id="{A1113DAA-27CF-13B5-301D-83EDAAF70CA8}"/>
                </a:ext>
              </a:extLst>
            </p:cNvPr>
            <p:cNvSpPr/>
            <p:nvPr/>
          </p:nvSpPr>
          <p:spPr>
            <a:xfrm>
              <a:off x="6027053" y="5057674"/>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2008</a:t>
              </a:r>
              <a:endParaRPr lang="en-IN" sz="1600" dirty="0">
                <a:solidFill>
                  <a:schemeClr val="tx1"/>
                </a:solidFill>
              </a:endParaRPr>
            </a:p>
          </p:txBody>
        </p:sp>
        <p:sp>
          <p:nvSpPr>
            <p:cNvPr id="24" name="Rectangle 23">
              <a:extLst>
                <a:ext uri="{FF2B5EF4-FFF2-40B4-BE49-F238E27FC236}">
                  <a16:creationId xmlns:a16="http://schemas.microsoft.com/office/drawing/2014/main" id="{BA5201C8-4DB0-1A81-3B60-420109222CE1}"/>
                </a:ext>
              </a:extLst>
            </p:cNvPr>
            <p:cNvSpPr/>
            <p:nvPr/>
          </p:nvSpPr>
          <p:spPr>
            <a:xfrm>
              <a:off x="6761301" y="5057673"/>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2010</a:t>
              </a:r>
              <a:endParaRPr lang="en-IN" sz="1600" dirty="0">
                <a:solidFill>
                  <a:schemeClr val="tx1"/>
                </a:solidFill>
              </a:endParaRPr>
            </a:p>
          </p:txBody>
        </p:sp>
        <p:sp>
          <p:nvSpPr>
            <p:cNvPr id="25" name="Rectangle 24">
              <a:extLst>
                <a:ext uri="{FF2B5EF4-FFF2-40B4-BE49-F238E27FC236}">
                  <a16:creationId xmlns:a16="http://schemas.microsoft.com/office/drawing/2014/main" id="{259DCBE6-F2EF-077C-674E-CFD223B3E485}"/>
                </a:ext>
              </a:extLst>
            </p:cNvPr>
            <p:cNvSpPr/>
            <p:nvPr/>
          </p:nvSpPr>
          <p:spPr>
            <a:xfrm>
              <a:off x="7496676" y="5057673"/>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2011</a:t>
              </a:r>
              <a:endParaRPr lang="en-IN" sz="1600" dirty="0">
                <a:solidFill>
                  <a:schemeClr val="tx1"/>
                </a:solidFill>
              </a:endParaRPr>
            </a:p>
          </p:txBody>
        </p:sp>
        <p:sp>
          <p:nvSpPr>
            <p:cNvPr id="26" name="Rectangle 25">
              <a:extLst>
                <a:ext uri="{FF2B5EF4-FFF2-40B4-BE49-F238E27FC236}">
                  <a16:creationId xmlns:a16="http://schemas.microsoft.com/office/drawing/2014/main" id="{CCF1D9E6-4ABD-BFDB-1293-17DB582D7FF8}"/>
                </a:ext>
              </a:extLst>
            </p:cNvPr>
            <p:cNvSpPr/>
            <p:nvPr/>
          </p:nvSpPr>
          <p:spPr>
            <a:xfrm>
              <a:off x="8229797" y="5057673"/>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2012</a:t>
              </a:r>
              <a:endParaRPr lang="en-IN" sz="1600" dirty="0">
                <a:solidFill>
                  <a:schemeClr val="tx1"/>
                </a:solidFill>
              </a:endParaRPr>
            </a:p>
          </p:txBody>
        </p:sp>
        <p:sp>
          <p:nvSpPr>
            <p:cNvPr id="27" name="Rectangle 26">
              <a:extLst>
                <a:ext uri="{FF2B5EF4-FFF2-40B4-BE49-F238E27FC236}">
                  <a16:creationId xmlns:a16="http://schemas.microsoft.com/office/drawing/2014/main" id="{A30DB199-C24F-EF5B-A89E-FDD7C51BC730}"/>
                </a:ext>
              </a:extLst>
            </p:cNvPr>
            <p:cNvSpPr/>
            <p:nvPr/>
          </p:nvSpPr>
          <p:spPr>
            <a:xfrm>
              <a:off x="8962918" y="5056336"/>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2013</a:t>
              </a:r>
              <a:endParaRPr lang="en-IN" sz="1600" dirty="0">
                <a:solidFill>
                  <a:schemeClr val="tx1"/>
                </a:solidFill>
              </a:endParaRPr>
            </a:p>
          </p:txBody>
        </p:sp>
        <p:sp>
          <p:nvSpPr>
            <p:cNvPr id="28" name="Rectangle 27">
              <a:extLst>
                <a:ext uri="{FF2B5EF4-FFF2-40B4-BE49-F238E27FC236}">
                  <a16:creationId xmlns:a16="http://schemas.microsoft.com/office/drawing/2014/main" id="{FE49EC0F-F3CA-696B-EEB3-C352C2ED3829}"/>
                </a:ext>
              </a:extLst>
            </p:cNvPr>
            <p:cNvSpPr/>
            <p:nvPr/>
          </p:nvSpPr>
          <p:spPr>
            <a:xfrm>
              <a:off x="9696039" y="5056336"/>
              <a:ext cx="693761" cy="35815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2014</a:t>
              </a:r>
              <a:endParaRPr lang="en-IN" sz="1600" dirty="0">
                <a:solidFill>
                  <a:schemeClr val="tx1"/>
                </a:solidFill>
              </a:endParaRPr>
            </a:p>
          </p:txBody>
        </p:sp>
      </p:grpSp>
      <p:sp>
        <p:nvSpPr>
          <p:cNvPr id="3" name="Rectangle 2">
            <a:extLst>
              <a:ext uri="{FF2B5EF4-FFF2-40B4-BE49-F238E27FC236}">
                <a16:creationId xmlns:a16="http://schemas.microsoft.com/office/drawing/2014/main" id="{862DCA36-0AC9-C292-CDD7-6D274D63DC77}"/>
              </a:ext>
            </a:extLst>
          </p:cNvPr>
          <p:cNvSpPr/>
          <p:nvPr/>
        </p:nvSpPr>
        <p:spPr>
          <a:xfrm rot="16200000">
            <a:off x="-1128322" y="3054546"/>
            <a:ext cx="3591735" cy="24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Area (in hectors)</a:t>
            </a:r>
            <a:endParaRPr lang="en-IN" sz="1200" dirty="0">
              <a:solidFill>
                <a:schemeClr val="tx1"/>
              </a:solidFill>
            </a:endParaRPr>
          </a:p>
        </p:txBody>
      </p:sp>
      <p:grpSp>
        <p:nvGrpSpPr>
          <p:cNvPr id="9" name="Group 8">
            <a:extLst>
              <a:ext uri="{FF2B5EF4-FFF2-40B4-BE49-F238E27FC236}">
                <a16:creationId xmlns:a16="http://schemas.microsoft.com/office/drawing/2014/main" id="{30C69C57-34A8-A02B-9193-015A8D8170A6}"/>
              </a:ext>
            </a:extLst>
          </p:cNvPr>
          <p:cNvGrpSpPr/>
          <p:nvPr/>
        </p:nvGrpSpPr>
        <p:grpSpPr>
          <a:xfrm>
            <a:off x="774773" y="1380314"/>
            <a:ext cx="698426" cy="3604451"/>
            <a:chOff x="774773" y="1380314"/>
            <a:chExt cx="698426" cy="3604451"/>
          </a:xfrm>
        </p:grpSpPr>
        <p:sp>
          <p:nvSpPr>
            <p:cNvPr id="7" name="Rectangle 6">
              <a:extLst>
                <a:ext uri="{FF2B5EF4-FFF2-40B4-BE49-F238E27FC236}">
                  <a16:creationId xmlns:a16="http://schemas.microsoft.com/office/drawing/2014/main" id="{006799F5-C9C6-698F-DD04-30069B2D7CF6}"/>
                </a:ext>
              </a:extLst>
            </p:cNvPr>
            <p:cNvSpPr/>
            <p:nvPr/>
          </p:nvSpPr>
          <p:spPr>
            <a:xfrm>
              <a:off x="789180" y="4741916"/>
              <a:ext cx="684019" cy="2428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100M</a:t>
              </a:r>
              <a:endParaRPr lang="en-IN" sz="1600" dirty="0">
                <a:solidFill>
                  <a:schemeClr val="tx1"/>
                </a:solidFill>
              </a:endParaRPr>
            </a:p>
          </p:txBody>
        </p:sp>
        <p:sp>
          <p:nvSpPr>
            <p:cNvPr id="10" name="Rectangle 9">
              <a:extLst>
                <a:ext uri="{FF2B5EF4-FFF2-40B4-BE49-F238E27FC236}">
                  <a16:creationId xmlns:a16="http://schemas.microsoft.com/office/drawing/2014/main" id="{7A06B257-7EE9-E529-B100-5E60F3522A0B}"/>
                </a:ext>
              </a:extLst>
            </p:cNvPr>
            <p:cNvSpPr/>
            <p:nvPr/>
          </p:nvSpPr>
          <p:spPr>
            <a:xfrm>
              <a:off x="789180" y="4367322"/>
              <a:ext cx="684019" cy="2428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110M</a:t>
              </a:r>
              <a:endParaRPr lang="en-IN" sz="1600" dirty="0">
                <a:solidFill>
                  <a:schemeClr val="tx1"/>
                </a:solidFill>
              </a:endParaRPr>
            </a:p>
          </p:txBody>
        </p:sp>
        <p:sp>
          <p:nvSpPr>
            <p:cNvPr id="11" name="Rectangle 10">
              <a:extLst>
                <a:ext uri="{FF2B5EF4-FFF2-40B4-BE49-F238E27FC236}">
                  <a16:creationId xmlns:a16="http://schemas.microsoft.com/office/drawing/2014/main" id="{8DC2190B-EC7C-5C07-3EFD-307243AADEFF}"/>
                </a:ext>
              </a:extLst>
            </p:cNvPr>
            <p:cNvSpPr/>
            <p:nvPr/>
          </p:nvSpPr>
          <p:spPr>
            <a:xfrm>
              <a:off x="789180" y="3974055"/>
              <a:ext cx="684019" cy="242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120M</a:t>
              </a:r>
              <a:endParaRPr lang="en-IN" sz="1600" dirty="0">
                <a:solidFill>
                  <a:schemeClr val="tx1"/>
                </a:solidFill>
              </a:endParaRPr>
            </a:p>
          </p:txBody>
        </p:sp>
        <p:sp>
          <p:nvSpPr>
            <p:cNvPr id="12" name="Rectangle 11">
              <a:extLst>
                <a:ext uri="{FF2B5EF4-FFF2-40B4-BE49-F238E27FC236}">
                  <a16:creationId xmlns:a16="http://schemas.microsoft.com/office/drawing/2014/main" id="{895BD0D9-4582-0F71-4065-0F16240A1780}"/>
                </a:ext>
              </a:extLst>
            </p:cNvPr>
            <p:cNvSpPr/>
            <p:nvPr/>
          </p:nvSpPr>
          <p:spPr>
            <a:xfrm>
              <a:off x="789180" y="3617202"/>
              <a:ext cx="684019" cy="2428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130M</a:t>
              </a:r>
              <a:endParaRPr lang="en-IN" sz="1600" dirty="0">
                <a:solidFill>
                  <a:schemeClr val="tx1"/>
                </a:solidFill>
              </a:endParaRPr>
            </a:p>
          </p:txBody>
        </p:sp>
        <p:sp>
          <p:nvSpPr>
            <p:cNvPr id="13" name="Rectangle 12">
              <a:extLst>
                <a:ext uri="{FF2B5EF4-FFF2-40B4-BE49-F238E27FC236}">
                  <a16:creationId xmlns:a16="http://schemas.microsoft.com/office/drawing/2014/main" id="{DA86F85D-9E24-4EA0-665B-510EE3529D69}"/>
                </a:ext>
              </a:extLst>
            </p:cNvPr>
            <p:cNvSpPr/>
            <p:nvPr/>
          </p:nvSpPr>
          <p:spPr>
            <a:xfrm>
              <a:off x="789180" y="3244121"/>
              <a:ext cx="684019" cy="2428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140M</a:t>
              </a:r>
              <a:endParaRPr lang="en-IN" sz="1600" dirty="0">
                <a:solidFill>
                  <a:schemeClr val="tx1"/>
                </a:solidFill>
              </a:endParaRPr>
            </a:p>
          </p:txBody>
        </p:sp>
        <p:sp>
          <p:nvSpPr>
            <p:cNvPr id="14" name="Rectangle 13">
              <a:extLst>
                <a:ext uri="{FF2B5EF4-FFF2-40B4-BE49-F238E27FC236}">
                  <a16:creationId xmlns:a16="http://schemas.microsoft.com/office/drawing/2014/main" id="{CB9548D8-6057-F1F0-046E-87E52652C892}"/>
                </a:ext>
              </a:extLst>
            </p:cNvPr>
            <p:cNvSpPr/>
            <p:nvPr/>
          </p:nvSpPr>
          <p:spPr>
            <a:xfrm>
              <a:off x="789180" y="2878399"/>
              <a:ext cx="684019"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150M</a:t>
              </a:r>
              <a:endParaRPr lang="en-IN" sz="1600" dirty="0">
                <a:solidFill>
                  <a:schemeClr val="tx1"/>
                </a:solidFill>
              </a:endParaRPr>
            </a:p>
          </p:txBody>
        </p:sp>
        <p:sp>
          <p:nvSpPr>
            <p:cNvPr id="15" name="Rectangle 14">
              <a:extLst>
                <a:ext uri="{FF2B5EF4-FFF2-40B4-BE49-F238E27FC236}">
                  <a16:creationId xmlns:a16="http://schemas.microsoft.com/office/drawing/2014/main" id="{771B9C1B-F73E-CABE-9102-CD3DC223FE59}"/>
                </a:ext>
              </a:extLst>
            </p:cNvPr>
            <p:cNvSpPr/>
            <p:nvPr/>
          </p:nvSpPr>
          <p:spPr>
            <a:xfrm>
              <a:off x="789180" y="2135525"/>
              <a:ext cx="684019"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170M</a:t>
              </a:r>
              <a:endParaRPr lang="en-IN" sz="1600" dirty="0">
                <a:solidFill>
                  <a:schemeClr val="tx1"/>
                </a:solidFill>
              </a:endParaRPr>
            </a:p>
          </p:txBody>
        </p:sp>
        <p:sp>
          <p:nvSpPr>
            <p:cNvPr id="46" name="Rectangle 45">
              <a:extLst>
                <a:ext uri="{FF2B5EF4-FFF2-40B4-BE49-F238E27FC236}">
                  <a16:creationId xmlns:a16="http://schemas.microsoft.com/office/drawing/2014/main" id="{9BFD8389-AA23-914F-3AB3-BE2CB74BFFA4}"/>
                </a:ext>
              </a:extLst>
            </p:cNvPr>
            <p:cNvSpPr/>
            <p:nvPr/>
          </p:nvSpPr>
          <p:spPr>
            <a:xfrm>
              <a:off x="789180" y="2496881"/>
              <a:ext cx="684019"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160M</a:t>
              </a:r>
              <a:endParaRPr lang="en-IN" sz="1600" dirty="0">
                <a:solidFill>
                  <a:schemeClr val="tx1"/>
                </a:solidFill>
              </a:endParaRPr>
            </a:p>
          </p:txBody>
        </p:sp>
        <p:sp>
          <p:nvSpPr>
            <p:cNvPr id="47" name="Rectangle 46">
              <a:extLst>
                <a:ext uri="{FF2B5EF4-FFF2-40B4-BE49-F238E27FC236}">
                  <a16:creationId xmlns:a16="http://schemas.microsoft.com/office/drawing/2014/main" id="{DF139352-BCCF-E48A-65BE-61AEB29E9E6A}"/>
                </a:ext>
              </a:extLst>
            </p:cNvPr>
            <p:cNvSpPr/>
            <p:nvPr/>
          </p:nvSpPr>
          <p:spPr>
            <a:xfrm>
              <a:off x="789180" y="1380314"/>
              <a:ext cx="684019"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190M</a:t>
              </a:r>
              <a:endParaRPr lang="en-IN" sz="1600" dirty="0">
                <a:solidFill>
                  <a:schemeClr val="tx1"/>
                </a:solidFill>
              </a:endParaRPr>
            </a:p>
          </p:txBody>
        </p:sp>
        <p:sp>
          <p:nvSpPr>
            <p:cNvPr id="8" name="Rectangle 7">
              <a:extLst>
                <a:ext uri="{FF2B5EF4-FFF2-40B4-BE49-F238E27FC236}">
                  <a16:creationId xmlns:a16="http://schemas.microsoft.com/office/drawing/2014/main" id="{9AE7C269-4784-8F5D-E6F3-7E9D85A23431}"/>
                </a:ext>
              </a:extLst>
            </p:cNvPr>
            <p:cNvSpPr/>
            <p:nvPr/>
          </p:nvSpPr>
          <p:spPr>
            <a:xfrm>
              <a:off x="774773" y="1751375"/>
              <a:ext cx="684019" cy="24285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180M</a:t>
              </a:r>
              <a:endParaRPr lang="en-IN" sz="1600" dirty="0">
                <a:solidFill>
                  <a:schemeClr val="tx1"/>
                </a:solidFill>
              </a:endParaRPr>
            </a:p>
          </p:txBody>
        </p:sp>
      </p:grpSp>
      <p:grpSp>
        <p:nvGrpSpPr>
          <p:cNvPr id="49" name="Group 48">
            <a:extLst>
              <a:ext uri="{FF2B5EF4-FFF2-40B4-BE49-F238E27FC236}">
                <a16:creationId xmlns:a16="http://schemas.microsoft.com/office/drawing/2014/main" id="{5D3E5EEA-29E2-C279-DB87-08D38C0CD48A}"/>
              </a:ext>
            </a:extLst>
          </p:cNvPr>
          <p:cNvGrpSpPr/>
          <p:nvPr/>
        </p:nvGrpSpPr>
        <p:grpSpPr>
          <a:xfrm>
            <a:off x="1896157" y="1391964"/>
            <a:ext cx="8202038" cy="3302538"/>
            <a:chOff x="1896157" y="1391964"/>
            <a:chExt cx="8202038" cy="3302538"/>
          </a:xfrm>
        </p:grpSpPr>
        <p:sp>
          <p:nvSpPr>
            <p:cNvPr id="6" name="Oval 5">
              <a:extLst>
                <a:ext uri="{FF2B5EF4-FFF2-40B4-BE49-F238E27FC236}">
                  <a16:creationId xmlns:a16="http://schemas.microsoft.com/office/drawing/2014/main" id="{56B6C83C-6D1D-9370-1F45-A31ECF320A36}"/>
                </a:ext>
              </a:extLst>
            </p:cNvPr>
            <p:cNvSpPr/>
            <p:nvPr/>
          </p:nvSpPr>
          <p:spPr>
            <a:xfrm>
              <a:off x="1896157" y="1391964"/>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1097EFFB-94AA-50DE-D973-947E0E96B7A6}"/>
                </a:ext>
              </a:extLst>
            </p:cNvPr>
            <p:cNvSpPr/>
            <p:nvPr/>
          </p:nvSpPr>
          <p:spPr>
            <a:xfrm>
              <a:off x="2633705" y="3055876"/>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Oval 28">
              <a:extLst>
                <a:ext uri="{FF2B5EF4-FFF2-40B4-BE49-F238E27FC236}">
                  <a16:creationId xmlns:a16="http://schemas.microsoft.com/office/drawing/2014/main" id="{4D2380BE-600F-6C59-A3BA-7C6BC2626AFD}"/>
                </a:ext>
              </a:extLst>
            </p:cNvPr>
            <p:cNvSpPr/>
            <p:nvPr/>
          </p:nvSpPr>
          <p:spPr>
            <a:xfrm>
              <a:off x="3367953" y="2905752"/>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CD160EC2-6103-EB6F-102C-5A244DB84F58}"/>
                </a:ext>
              </a:extLst>
            </p:cNvPr>
            <p:cNvSpPr/>
            <p:nvPr/>
          </p:nvSpPr>
          <p:spPr>
            <a:xfrm>
              <a:off x="4171189" y="3244121"/>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F750BC40-554B-600C-F391-FA8B28627A4F}"/>
                </a:ext>
              </a:extLst>
            </p:cNvPr>
            <p:cNvSpPr/>
            <p:nvPr/>
          </p:nvSpPr>
          <p:spPr>
            <a:xfrm>
              <a:off x="4836449" y="2746512"/>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161A298A-8F17-BC97-2B19-410C77716E7C}"/>
                </a:ext>
              </a:extLst>
            </p:cNvPr>
            <p:cNvSpPr/>
            <p:nvPr/>
          </p:nvSpPr>
          <p:spPr>
            <a:xfrm>
              <a:off x="5570697" y="2711689"/>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7B74CB40-CFC8-0FBB-D51A-E6A390806991}"/>
                </a:ext>
              </a:extLst>
            </p:cNvPr>
            <p:cNvSpPr/>
            <p:nvPr/>
          </p:nvSpPr>
          <p:spPr>
            <a:xfrm>
              <a:off x="6304945" y="2711688"/>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B3CE0AC3-7321-97BE-AC90-83948C7815C3}"/>
                </a:ext>
              </a:extLst>
            </p:cNvPr>
            <p:cNvSpPr/>
            <p:nvPr/>
          </p:nvSpPr>
          <p:spPr>
            <a:xfrm>
              <a:off x="7039193" y="2318508"/>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30DBE99F-5BB1-9D57-7E8D-695DA5FA05E3}"/>
                </a:ext>
              </a:extLst>
            </p:cNvPr>
            <p:cNvSpPr/>
            <p:nvPr/>
          </p:nvSpPr>
          <p:spPr>
            <a:xfrm>
              <a:off x="7774568" y="3111416"/>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a:extLst>
                <a:ext uri="{FF2B5EF4-FFF2-40B4-BE49-F238E27FC236}">
                  <a16:creationId xmlns:a16="http://schemas.microsoft.com/office/drawing/2014/main" id="{C1FD2DB8-EDED-7138-D719-11A510B4C78D}"/>
                </a:ext>
              </a:extLst>
            </p:cNvPr>
            <p:cNvSpPr/>
            <p:nvPr/>
          </p:nvSpPr>
          <p:spPr>
            <a:xfrm>
              <a:off x="8507689" y="3139766"/>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7F82792C-91A4-0206-35ED-D522A9CD0EEF}"/>
                </a:ext>
              </a:extLst>
            </p:cNvPr>
            <p:cNvSpPr/>
            <p:nvPr/>
          </p:nvSpPr>
          <p:spPr>
            <a:xfrm>
              <a:off x="9240810" y="3461062"/>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6944EBCA-3A06-3A9C-E05F-5265A38EC06E}"/>
                </a:ext>
              </a:extLst>
            </p:cNvPr>
            <p:cNvSpPr/>
            <p:nvPr/>
          </p:nvSpPr>
          <p:spPr>
            <a:xfrm>
              <a:off x="9960220" y="4556527"/>
              <a:ext cx="137975" cy="13797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3" name="Group 82">
            <a:extLst>
              <a:ext uri="{FF2B5EF4-FFF2-40B4-BE49-F238E27FC236}">
                <a16:creationId xmlns:a16="http://schemas.microsoft.com/office/drawing/2014/main" id="{EF2B4F0D-E081-4505-1736-BD1E41DDCA79}"/>
              </a:ext>
            </a:extLst>
          </p:cNvPr>
          <p:cNvGrpSpPr/>
          <p:nvPr/>
        </p:nvGrpSpPr>
        <p:grpSpPr>
          <a:xfrm>
            <a:off x="1965144" y="1346639"/>
            <a:ext cx="8789351" cy="3395277"/>
            <a:chOff x="1965144" y="1346639"/>
            <a:chExt cx="8789351" cy="3395277"/>
          </a:xfrm>
        </p:grpSpPr>
        <p:sp>
          <p:nvSpPr>
            <p:cNvPr id="71" name="Rectangle 70">
              <a:extLst>
                <a:ext uri="{FF2B5EF4-FFF2-40B4-BE49-F238E27FC236}">
                  <a16:creationId xmlns:a16="http://schemas.microsoft.com/office/drawing/2014/main" id="{ECD3250B-7609-C0A3-350E-E369F277279C}"/>
                </a:ext>
              </a:extLst>
            </p:cNvPr>
            <p:cNvSpPr/>
            <p:nvPr/>
          </p:nvSpPr>
          <p:spPr>
            <a:xfrm>
              <a:off x="1965144" y="1346639"/>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191M</a:t>
              </a:r>
              <a:endParaRPr lang="en-IN" sz="1200" dirty="0">
                <a:solidFill>
                  <a:schemeClr val="tx1"/>
                </a:solidFill>
              </a:endParaRPr>
            </a:p>
          </p:txBody>
        </p:sp>
        <p:sp>
          <p:nvSpPr>
            <p:cNvPr id="72" name="Rectangle 71">
              <a:extLst>
                <a:ext uri="{FF2B5EF4-FFF2-40B4-BE49-F238E27FC236}">
                  <a16:creationId xmlns:a16="http://schemas.microsoft.com/office/drawing/2014/main" id="{B972EDD4-6E97-FF8B-7411-0B53E6F2C078}"/>
                </a:ext>
              </a:extLst>
            </p:cNvPr>
            <p:cNvSpPr/>
            <p:nvPr/>
          </p:nvSpPr>
          <p:spPr>
            <a:xfrm>
              <a:off x="2346814" y="3223225"/>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146M</a:t>
              </a:r>
              <a:endParaRPr lang="en-IN" sz="1200" dirty="0">
                <a:solidFill>
                  <a:schemeClr val="tx1"/>
                </a:solidFill>
              </a:endParaRPr>
            </a:p>
          </p:txBody>
        </p:sp>
        <p:sp>
          <p:nvSpPr>
            <p:cNvPr id="73" name="Rectangle 72">
              <a:extLst>
                <a:ext uri="{FF2B5EF4-FFF2-40B4-BE49-F238E27FC236}">
                  <a16:creationId xmlns:a16="http://schemas.microsoft.com/office/drawing/2014/main" id="{D3B9C4BD-5F11-FD5C-8DAF-FBE017C2E33E}"/>
                </a:ext>
              </a:extLst>
            </p:cNvPr>
            <p:cNvSpPr/>
            <p:nvPr/>
          </p:nvSpPr>
          <p:spPr>
            <a:xfrm>
              <a:off x="3151895" y="2677128"/>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151M</a:t>
              </a:r>
              <a:endParaRPr lang="en-IN" sz="1200" dirty="0">
                <a:solidFill>
                  <a:schemeClr val="tx1"/>
                </a:solidFill>
              </a:endParaRPr>
            </a:p>
          </p:txBody>
        </p:sp>
        <p:sp>
          <p:nvSpPr>
            <p:cNvPr id="74" name="Rectangle 73">
              <a:extLst>
                <a:ext uri="{FF2B5EF4-FFF2-40B4-BE49-F238E27FC236}">
                  <a16:creationId xmlns:a16="http://schemas.microsoft.com/office/drawing/2014/main" id="{62CC8C95-5539-9F22-D085-344FA9CBEECF}"/>
                </a:ext>
              </a:extLst>
            </p:cNvPr>
            <p:cNvSpPr/>
            <p:nvPr/>
          </p:nvSpPr>
          <p:spPr>
            <a:xfrm>
              <a:off x="3966931" y="3388578"/>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144M</a:t>
              </a:r>
              <a:endParaRPr lang="en-IN" sz="1200" dirty="0">
                <a:solidFill>
                  <a:schemeClr val="tx1"/>
                </a:solidFill>
              </a:endParaRPr>
            </a:p>
          </p:txBody>
        </p:sp>
        <p:sp>
          <p:nvSpPr>
            <p:cNvPr id="75" name="Rectangle 74">
              <a:extLst>
                <a:ext uri="{FF2B5EF4-FFF2-40B4-BE49-F238E27FC236}">
                  <a16:creationId xmlns:a16="http://schemas.microsoft.com/office/drawing/2014/main" id="{4BCA7B4F-8EB0-3FC7-7C1B-4D1B47443DF1}"/>
                </a:ext>
              </a:extLst>
            </p:cNvPr>
            <p:cNvSpPr/>
            <p:nvPr/>
          </p:nvSpPr>
          <p:spPr>
            <a:xfrm>
              <a:off x="4620391" y="2496881"/>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155M</a:t>
              </a:r>
              <a:endParaRPr lang="en-IN" sz="1200" dirty="0">
                <a:solidFill>
                  <a:schemeClr val="tx1"/>
                </a:solidFill>
              </a:endParaRPr>
            </a:p>
          </p:txBody>
        </p:sp>
        <p:sp>
          <p:nvSpPr>
            <p:cNvPr id="76" name="Rectangle 75">
              <a:extLst>
                <a:ext uri="{FF2B5EF4-FFF2-40B4-BE49-F238E27FC236}">
                  <a16:creationId xmlns:a16="http://schemas.microsoft.com/office/drawing/2014/main" id="{68ABB2DF-30F9-1022-DFBC-0F6305227D58}"/>
                </a:ext>
              </a:extLst>
            </p:cNvPr>
            <p:cNvSpPr/>
            <p:nvPr/>
          </p:nvSpPr>
          <p:spPr>
            <a:xfrm>
              <a:off x="5338547" y="2496881"/>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157M</a:t>
              </a:r>
              <a:endParaRPr lang="en-IN" sz="1200" dirty="0">
                <a:solidFill>
                  <a:schemeClr val="tx1"/>
                </a:solidFill>
              </a:endParaRPr>
            </a:p>
          </p:txBody>
        </p:sp>
        <p:sp>
          <p:nvSpPr>
            <p:cNvPr id="77" name="Rectangle 76">
              <a:extLst>
                <a:ext uri="{FF2B5EF4-FFF2-40B4-BE49-F238E27FC236}">
                  <a16:creationId xmlns:a16="http://schemas.microsoft.com/office/drawing/2014/main" id="{17A492A3-1753-F038-5F7F-09E05EEFFC5A}"/>
                </a:ext>
              </a:extLst>
            </p:cNvPr>
            <p:cNvSpPr/>
            <p:nvPr/>
          </p:nvSpPr>
          <p:spPr>
            <a:xfrm>
              <a:off x="6088887" y="2888689"/>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157M</a:t>
              </a:r>
              <a:endParaRPr lang="en-IN" sz="1200" dirty="0">
                <a:solidFill>
                  <a:schemeClr val="tx1"/>
                </a:solidFill>
              </a:endParaRPr>
            </a:p>
          </p:txBody>
        </p:sp>
        <p:sp>
          <p:nvSpPr>
            <p:cNvPr id="78" name="Rectangle 77">
              <a:extLst>
                <a:ext uri="{FF2B5EF4-FFF2-40B4-BE49-F238E27FC236}">
                  <a16:creationId xmlns:a16="http://schemas.microsoft.com/office/drawing/2014/main" id="{A9ABA7C3-BB71-7432-71EF-190FDF933BDD}"/>
                </a:ext>
              </a:extLst>
            </p:cNvPr>
            <p:cNvSpPr/>
            <p:nvPr/>
          </p:nvSpPr>
          <p:spPr>
            <a:xfrm>
              <a:off x="6823135" y="2123585"/>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167M</a:t>
              </a:r>
              <a:endParaRPr lang="en-IN" sz="1200" dirty="0">
                <a:solidFill>
                  <a:schemeClr val="tx1"/>
                </a:solidFill>
              </a:endParaRPr>
            </a:p>
          </p:txBody>
        </p:sp>
        <p:sp>
          <p:nvSpPr>
            <p:cNvPr id="79" name="Rectangle 78">
              <a:extLst>
                <a:ext uri="{FF2B5EF4-FFF2-40B4-BE49-F238E27FC236}">
                  <a16:creationId xmlns:a16="http://schemas.microsoft.com/office/drawing/2014/main" id="{2FF95A8C-53C7-17E9-14B9-CCC5A99566CE}"/>
                </a:ext>
              </a:extLst>
            </p:cNvPr>
            <p:cNvSpPr/>
            <p:nvPr/>
          </p:nvSpPr>
          <p:spPr>
            <a:xfrm>
              <a:off x="7558510" y="3285328"/>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145M</a:t>
              </a:r>
              <a:endParaRPr lang="en-IN" sz="1200" dirty="0">
                <a:solidFill>
                  <a:schemeClr val="tx1"/>
                </a:solidFill>
              </a:endParaRPr>
            </a:p>
          </p:txBody>
        </p:sp>
        <p:sp>
          <p:nvSpPr>
            <p:cNvPr id="80" name="Rectangle 79">
              <a:extLst>
                <a:ext uri="{FF2B5EF4-FFF2-40B4-BE49-F238E27FC236}">
                  <a16:creationId xmlns:a16="http://schemas.microsoft.com/office/drawing/2014/main" id="{4A051DF7-B954-BF95-3CC5-F7EE4D8E7F9A}"/>
                </a:ext>
              </a:extLst>
            </p:cNvPr>
            <p:cNvSpPr/>
            <p:nvPr/>
          </p:nvSpPr>
          <p:spPr>
            <a:xfrm>
              <a:off x="8291630" y="2922315"/>
              <a:ext cx="671287" cy="198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145.6M</a:t>
              </a:r>
              <a:endParaRPr lang="en-IN" sz="1200" dirty="0">
                <a:solidFill>
                  <a:schemeClr val="tx1"/>
                </a:solidFill>
              </a:endParaRPr>
            </a:p>
          </p:txBody>
        </p:sp>
        <p:sp>
          <p:nvSpPr>
            <p:cNvPr id="81" name="Rectangle 80">
              <a:extLst>
                <a:ext uri="{FF2B5EF4-FFF2-40B4-BE49-F238E27FC236}">
                  <a16:creationId xmlns:a16="http://schemas.microsoft.com/office/drawing/2014/main" id="{0483857B-8F63-23E8-1633-6CE1828213C3}"/>
                </a:ext>
              </a:extLst>
            </p:cNvPr>
            <p:cNvSpPr/>
            <p:nvPr/>
          </p:nvSpPr>
          <p:spPr>
            <a:xfrm>
              <a:off x="9309797" y="3337537"/>
              <a:ext cx="570090" cy="22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134M</a:t>
              </a:r>
              <a:endParaRPr lang="en-IN" sz="1200" dirty="0">
                <a:solidFill>
                  <a:schemeClr val="tx1"/>
                </a:solidFill>
              </a:endParaRPr>
            </a:p>
          </p:txBody>
        </p:sp>
        <p:sp>
          <p:nvSpPr>
            <p:cNvPr id="82" name="Rectangle 81">
              <a:extLst>
                <a:ext uri="{FF2B5EF4-FFF2-40B4-BE49-F238E27FC236}">
                  <a16:creationId xmlns:a16="http://schemas.microsoft.com/office/drawing/2014/main" id="{0DF534DA-33C5-A17E-D44D-44A47323487B}"/>
                </a:ext>
              </a:extLst>
            </p:cNvPr>
            <p:cNvSpPr/>
            <p:nvPr/>
          </p:nvSpPr>
          <p:spPr>
            <a:xfrm>
              <a:off x="10060734" y="4520464"/>
              <a:ext cx="693761" cy="221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107.5M</a:t>
              </a:r>
              <a:endParaRPr lang="en-IN" sz="1200" dirty="0">
                <a:solidFill>
                  <a:schemeClr val="tx1"/>
                </a:solidFill>
              </a:endParaRPr>
            </a:p>
          </p:txBody>
        </p:sp>
      </p:grpSp>
      <p:pic>
        <p:nvPicPr>
          <p:cNvPr id="85" name="Picture 84">
            <a:extLst>
              <a:ext uri="{FF2B5EF4-FFF2-40B4-BE49-F238E27FC236}">
                <a16:creationId xmlns:a16="http://schemas.microsoft.com/office/drawing/2014/main" id="{D3139A93-1A68-C41D-1E4C-E4DBABE50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138363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Average Crop Production in Top 10 States</a:t>
            </a:r>
            <a:endParaRPr lang="en-IN" sz="3200" dirty="0">
              <a:solidFill>
                <a:schemeClr val="tx1">
                  <a:lumMod val="95000"/>
                  <a:lumOff val="5000"/>
                </a:schemeClr>
              </a:solidFill>
            </a:endParaRPr>
          </a:p>
        </p:txBody>
      </p:sp>
      <p:sp>
        <p:nvSpPr>
          <p:cNvPr id="5" name="Rectangle 4">
            <a:extLst>
              <a:ext uri="{FF2B5EF4-FFF2-40B4-BE49-F238E27FC236}">
                <a16:creationId xmlns:a16="http://schemas.microsoft.com/office/drawing/2014/main" id="{043B7C33-C827-B8BD-7EEF-FB02DCF1E623}"/>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In Panjab average Crop production was huge i.e.: 171.8k quintals and in Tamil Nadu average crop production was least.</a:t>
            </a:r>
            <a:endParaRPr lang="en-IN" sz="1600" dirty="0">
              <a:solidFill>
                <a:schemeClr val="tx1"/>
              </a:solidFill>
            </a:endParaRPr>
          </a:p>
          <a:p>
            <a:endParaRPr lang="en-IN" sz="1600" dirty="0">
              <a:solidFill>
                <a:schemeClr val="tx1"/>
              </a:solidFill>
            </a:endParaRPr>
          </a:p>
        </p:txBody>
      </p:sp>
      <p:grpSp>
        <p:nvGrpSpPr>
          <p:cNvPr id="37" name="Group 36">
            <a:extLst>
              <a:ext uri="{FF2B5EF4-FFF2-40B4-BE49-F238E27FC236}">
                <a16:creationId xmlns:a16="http://schemas.microsoft.com/office/drawing/2014/main" id="{72A800B0-9C8E-C013-2965-98743F67896F}"/>
              </a:ext>
            </a:extLst>
          </p:cNvPr>
          <p:cNvGrpSpPr/>
          <p:nvPr/>
        </p:nvGrpSpPr>
        <p:grpSpPr>
          <a:xfrm>
            <a:off x="545908" y="1380201"/>
            <a:ext cx="9457899" cy="4002762"/>
            <a:chOff x="545908" y="1380201"/>
            <a:chExt cx="9457899" cy="4002762"/>
          </a:xfrm>
        </p:grpSpPr>
        <p:grpSp>
          <p:nvGrpSpPr>
            <p:cNvPr id="27" name="Group 26">
              <a:extLst>
                <a:ext uri="{FF2B5EF4-FFF2-40B4-BE49-F238E27FC236}">
                  <a16:creationId xmlns:a16="http://schemas.microsoft.com/office/drawing/2014/main" id="{16038B3E-1B1E-A460-0097-227709D16B6F}"/>
                </a:ext>
              </a:extLst>
            </p:cNvPr>
            <p:cNvGrpSpPr/>
            <p:nvPr/>
          </p:nvGrpSpPr>
          <p:grpSpPr>
            <a:xfrm>
              <a:off x="545908" y="1380201"/>
              <a:ext cx="9457899" cy="360760"/>
              <a:chOff x="545908" y="1380201"/>
              <a:chExt cx="9457899" cy="360760"/>
            </a:xfrm>
          </p:grpSpPr>
          <p:sp>
            <p:nvSpPr>
              <p:cNvPr id="15" name="Rectangle 14">
                <a:extLst>
                  <a:ext uri="{FF2B5EF4-FFF2-40B4-BE49-F238E27FC236}">
                    <a16:creationId xmlns:a16="http://schemas.microsoft.com/office/drawing/2014/main" id="{D74179E4-33E6-0BB8-27CC-BCE183DBD869}"/>
                  </a:ext>
                </a:extLst>
              </p:cNvPr>
              <p:cNvSpPr/>
              <p:nvPr/>
            </p:nvSpPr>
            <p:spPr>
              <a:xfrm>
                <a:off x="545908" y="1382802"/>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Panjab</a:t>
                </a:r>
                <a:endParaRPr lang="en-IN" dirty="0">
                  <a:solidFill>
                    <a:schemeClr val="tx1"/>
                  </a:solidFill>
                </a:endParaRPr>
              </a:p>
            </p:txBody>
          </p:sp>
          <p:sp>
            <p:nvSpPr>
              <p:cNvPr id="17" name="Rectangle 16">
                <a:extLst>
                  <a:ext uri="{FF2B5EF4-FFF2-40B4-BE49-F238E27FC236}">
                    <a16:creationId xmlns:a16="http://schemas.microsoft.com/office/drawing/2014/main" id="{9D2EF4DC-86BE-793C-A9F5-EDD6BB2CAF40}"/>
                  </a:ext>
                </a:extLst>
              </p:cNvPr>
              <p:cNvSpPr/>
              <p:nvPr/>
            </p:nvSpPr>
            <p:spPr>
              <a:xfrm>
                <a:off x="3007154" y="1380201"/>
                <a:ext cx="6996653" cy="35815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171.8k</a:t>
                </a:r>
                <a:endParaRPr lang="en-IN" dirty="0">
                  <a:solidFill>
                    <a:schemeClr val="bg1"/>
                  </a:solidFill>
                </a:endParaRPr>
              </a:p>
            </p:txBody>
          </p:sp>
        </p:grpSp>
        <p:grpSp>
          <p:nvGrpSpPr>
            <p:cNvPr id="28" name="Group 27">
              <a:extLst>
                <a:ext uri="{FF2B5EF4-FFF2-40B4-BE49-F238E27FC236}">
                  <a16:creationId xmlns:a16="http://schemas.microsoft.com/office/drawing/2014/main" id="{64F1A44D-18AF-924C-B72D-21479B4603D7}"/>
                </a:ext>
              </a:extLst>
            </p:cNvPr>
            <p:cNvGrpSpPr/>
            <p:nvPr/>
          </p:nvGrpSpPr>
          <p:grpSpPr>
            <a:xfrm>
              <a:off x="545908" y="1775486"/>
              <a:ext cx="6959793" cy="363954"/>
              <a:chOff x="545908" y="1775486"/>
              <a:chExt cx="6959793" cy="363954"/>
            </a:xfrm>
          </p:grpSpPr>
          <p:sp>
            <p:nvSpPr>
              <p:cNvPr id="14" name="Rectangle 13">
                <a:extLst>
                  <a:ext uri="{FF2B5EF4-FFF2-40B4-BE49-F238E27FC236}">
                    <a16:creationId xmlns:a16="http://schemas.microsoft.com/office/drawing/2014/main" id="{A364318D-3256-5205-BC71-BC2AD6049459}"/>
                  </a:ext>
                </a:extLst>
              </p:cNvPr>
              <p:cNvSpPr/>
              <p:nvPr/>
            </p:nvSpPr>
            <p:spPr>
              <a:xfrm>
                <a:off x="545908" y="1781281"/>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Uttar Pradesh</a:t>
                </a:r>
                <a:endParaRPr lang="en-IN" dirty="0">
                  <a:solidFill>
                    <a:schemeClr val="tx1"/>
                  </a:solidFill>
                </a:endParaRPr>
              </a:p>
            </p:txBody>
          </p:sp>
          <p:sp>
            <p:nvSpPr>
              <p:cNvPr id="18" name="Rectangle 17">
                <a:extLst>
                  <a:ext uri="{FF2B5EF4-FFF2-40B4-BE49-F238E27FC236}">
                    <a16:creationId xmlns:a16="http://schemas.microsoft.com/office/drawing/2014/main" id="{3AA56F99-35FC-83E8-C0CB-1F91DCAB2199}"/>
                  </a:ext>
                </a:extLst>
              </p:cNvPr>
              <p:cNvSpPr/>
              <p:nvPr/>
            </p:nvSpPr>
            <p:spPr>
              <a:xfrm>
                <a:off x="3007155" y="1775486"/>
                <a:ext cx="4498546" cy="35815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77.68k</a:t>
                </a:r>
                <a:endParaRPr lang="en-IN" dirty="0">
                  <a:solidFill>
                    <a:schemeClr val="bg1"/>
                  </a:solidFill>
                </a:endParaRPr>
              </a:p>
            </p:txBody>
          </p:sp>
        </p:grpSp>
        <p:grpSp>
          <p:nvGrpSpPr>
            <p:cNvPr id="29" name="Group 28">
              <a:extLst>
                <a:ext uri="{FF2B5EF4-FFF2-40B4-BE49-F238E27FC236}">
                  <a16:creationId xmlns:a16="http://schemas.microsoft.com/office/drawing/2014/main" id="{E1A02894-CC77-1FD6-1A63-55E70E2998D1}"/>
                </a:ext>
              </a:extLst>
            </p:cNvPr>
            <p:cNvGrpSpPr/>
            <p:nvPr/>
          </p:nvGrpSpPr>
          <p:grpSpPr>
            <a:xfrm>
              <a:off x="545908" y="2187298"/>
              <a:ext cx="6654992" cy="358160"/>
              <a:chOff x="545908" y="2187298"/>
              <a:chExt cx="6654992" cy="358160"/>
            </a:xfrm>
          </p:grpSpPr>
          <p:sp>
            <p:nvSpPr>
              <p:cNvPr id="13" name="Rectangle 12">
                <a:extLst>
                  <a:ext uri="{FF2B5EF4-FFF2-40B4-BE49-F238E27FC236}">
                    <a16:creationId xmlns:a16="http://schemas.microsoft.com/office/drawing/2014/main" id="{D078C3F7-E2B3-4455-EB13-BE502869C12F}"/>
                  </a:ext>
                </a:extLst>
              </p:cNvPr>
              <p:cNvSpPr/>
              <p:nvPr/>
            </p:nvSpPr>
            <p:spPr>
              <a:xfrm>
                <a:off x="545908" y="2187299"/>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West Bengal</a:t>
                </a:r>
                <a:endParaRPr lang="en-IN" dirty="0">
                  <a:solidFill>
                    <a:schemeClr val="tx1"/>
                  </a:solidFill>
                </a:endParaRPr>
              </a:p>
            </p:txBody>
          </p:sp>
          <p:sp>
            <p:nvSpPr>
              <p:cNvPr id="19" name="Rectangle 18">
                <a:extLst>
                  <a:ext uri="{FF2B5EF4-FFF2-40B4-BE49-F238E27FC236}">
                    <a16:creationId xmlns:a16="http://schemas.microsoft.com/office/drawing/2014/main" id="{2B538615-2FE1-B5C4-2129-2B1B475A8908}"/>
                  </a:ext>
                </a:extLst>
              </p:cNvPr>
              <p:cNvSpPr/>
              <p:nvPr/>
            </p:nvSpPr>
            <p:spPr>
              <a:xfrm>
                <a:off x="3007155" y="2187298"/>
                <a:ext cx="4193745" cy="35815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71.99k</a:t>
                </a:r>
                <a:endParaRPr lang="en-IN" dirty="0">
                  <a:solidFill>
                    <a:schemeClr val="bg1"/>
                  </a:solidFill>
                </a:endParaRPr>
              </a:p>
            </p:txBody>
          </p:sp>
        </p:grpSp>
        <p:grpSp>
          <p:nvGrpSpPr>
            <p:cNvPr id="30" name="Group 29">
              <a:extLst>
                <a:ext uri="{FF2B5EF4-FFF2-40B4-BE49-F238E27FC236}">
                  <a16:creationId xmlns:a16="http://schemas.microsoft.com/office/drawing/2014/main" id="{538B01DA-38CB-F00B-493A-AA56566AB8D5}"/>
                </a:ext>
              </a:extLst>
            </p:cNvPr>
            <p:cNvGrpSpPr/>
            <p:nvPr/>
          </p:nvGrpSpPr>
          <p:grpSpPr>
            <a:xfrm>
              <a:off x="545908" y="2595553"/>
              <a:ext cx="6058092" cy="364439"/>
              <a:chOff x="545908" y="2595553"/>
              <a:chExt cx="6058092" cy="364439"/>
            </a:xfrm>
          </p:grpSpPr>
          <p:sp>
            <p:nvSpPr>
              <p:cNvPr id="12" name="Rectangle 11">
                <a:extLst>
                  <a:ext uri="{FF2B5EF4-FFF2-40B4-BE49-F238E27FC236}">
                    <a16:creationId xmlns:a16="http://schemas.microsoft.com/office/drawing/2014/main" id="{C6D2E7E2-B7FB-7458-4B17-B8A1B1724516}"/>
                  </a:ext>
                </a:extLst>
              </p:cNvPr>
              <p:cNvSpPr/>
              <p:nvPr/>
            </p:nvSpPr>
            <p:spPr>
              <a:xfrm>
                <a:off x="545908" y="2599112"/>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Haryana</a:t>
                </a:r>
                <a:endParaRPr lang="en-IN" dirty="0">
                  <a:solidFill>
                    <a:schemeClr val="tx1"/>
                  </a:solidFill>
                </a:endParaRPr>
              </a:p>
            </p:txBody>
          </p:sp>
          <p:sp>
            <p:nvSpPr>
              <p:cNvPr id="20" name="Rectangle 19">
                <a:extLst>
                  <a:ext uri="{FF2B5EF4-FFF2-40B4-BE49-F238E27FC236}">
                    <a16:creationId xmlns:a16="http://schemas.microsoft.com/office/drawing/2014/main" id="{90F2DF32-7C98-1D82-BD4B-592D9795A539}"/>
                  </a:ext>
                </a:extLst>
              </p:cNvPr>
              <p:cNvSpPr/>
              <p:nvPr/>
            </p:nvSpPr>
            <p:spPr>
              <a:xfrm>
                <a:off x="3007155" y="2595553"/>
                <a:ext cx="3596845" cy="364439"/>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58.57k</a:t>
                </a:r>
                <a:endParaRPr lang="en-IN" dirty="0">
                  <a:solidFill>
                    <a:schemeClr val="bg1"/>
                  </a:solidFill>
                </a:endParaRPr>
              </a:p>
            </p:txBody>
          </p:sp>
        </p:grpSp>
        <p:grpSp>
          <p:nvGrpSpPr>
            <p:cNvPr id="31" name="Group 30">
              <a:extLst>
                <a:ext uri="{FF2B5EF4-FFF2-40B4-BE49-F238E27FC236}">
                  <a16:creationId xmlns:a16="http://schemas.microsoft.com/office/drawing/2014/main" id="{53E6E590-EEEE-D199-C08E-E8DA4925AA8F}"/>
                </a:ext>
              </a:extLst>
            </p:cNvPr>
            <p:cNvGrpSpPr/>
            <p:nvPr/>
          </p:nvGrpSpPr>
          <p:grpSpPr>
            <a:xfrm>
              <a:off x="545908" y="3006470"/>
              <a:ext cx="5704768" cy="358159"/>
              <a:chOff x="545908" y="3006470"/>
              <a:chExt cx="5704768" cy="358159"/>
            </a:xfrm>
          </p:grpSpPr>
          <p:sp>
            <p:nvSpPr>
              <p:cNvPr id="11" name="Rectangle 10">
                <a:extLst>
                  <a:ext uri="{FF2B5EF4-FFF2-40B4-BE49-F238E27FC236}">
                    <a16:creationId xmlns:a16="http://schemas.microsoft.com/office/drawing/2014/main" id="{DD4EA7EB-E364-133E-5E5B-BBB04D9C51F9}"/>
                  </a:ext>
                </a:extLst>
              </p:cNvPr>
              <p:cNvSpPr/>
              <p:nvPr/>
            </p:nvSpPr>
            <p:spPr>
              <a:xfrm>
                <a:off x="545908" y="3006470"/>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Maharashtra</a:t>
                </a:r>
                <a:endParaRPr lang="en-IN" dirty="0">
                  <a:solidFill>
                    <a:schemeClr val="tx1"/>
                  </a:solidFill>
                </a:endParaRPr>
              </a:p>
            </p:txBody>
          </p:sp>
          <p:sp>
            <p:nvSpPr>
              <p:cNvPr id="21" name="Rectangle 20">
                <a:extLst>
                  <a:ext uri="{FF2B5EF4-FFF2-40B4-BE49-F238E27FC236}">
                    <a16:creationId xmlns:a16="http://schemas.microsoft.com/office/drawing/2014/main" id="{BAD8DD7B-8E27-872C-A171-2A735DE2B255}"/>
                  </a:ext>
                </a:extLst>
              </p:cNvPr>
              <p:cNvSpPr/>
              <p:nvPr/>
            </p:nvSpPr>
            <p:spPr>
              <a:xfrm>
                <a:off x="3007156" y="3007367"/>
                <a:ext cx="3243520"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50.37k</a:t>
                </a:r>
                <a:endParaRPr lang="en-IN" dirty="0">
                  <a:solidFill>
                    <a:schemeClr val="bg1"/>
                  </a:solidFill>
                </a:endParaRPr>
              </a:p>
            </p:txBody>
          </p:sp>
        </p:grpSp>
        <p:grpSp>
          <p:nvGrpSpPr>
            <p:cNvPr id="32" name="Group 31">
              <a:extLst>
                <a:ext uri="{FF2B5EF4-FFF2-40B4-BE49-F238E27FC236}">
                  <a16:creationId xmlns:a16="http://schemas.microsoft.com/office/drawing/2014/main" id="{EE53A6C0-3334-51B9-0A00-1AC665D6E6C5}"/>
                </a:ext>
              </a:extLst>
            </p:cNvPr>
            <p:cNvGrpSpPr/>
            <p:nvPr/>
          </p:nvGrpSpPr>
          <p:grpSpPr>
            <a:xfrm>
              <a:off x="545908" y="3407321"/>
              <a:ext cx="5145208" cy="358388"/>
              <a:chOff x="545908" y="3407321"/>
              <a:chExt cx="5145208" cy="358388"/>
            </a:xfrm>
          </p:grpSpPr>
          <p:sp>
            <p:nvSpPr>
              <p:cNvPr id="10" name="Rectangle 9">
                <a:extLst>
                  <a:ext uri="{FF2B5EF4-FFF2-40B4-BE49-F238E27FC236}">
                    <a16:creationId xmlns:a16="http://schemas.microsoft.com/office/drawing/2014/main" id="{3B8944CE-541A-8FC6-C854-9672B7DEEA84}"/>
                  </a:ext>
                </a:extLst>
              </p:cNvPr>
              <p:cNvSpPr/>
              <p:nvPr/>
            </p:nvSpPr>
            <p:spPr>
              <a:xfrm>
                <a:off x="545908" y="3407550"/>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Andhra Pradesh</a:t>
                </a:r>
                <a:endParaRPr lang="en-IN" dirty="0">
                  <a:solidFill>
                    <a:schemeClr val="tx1"/>
                  </a:solidFill>
                </a:endParaRPr>
              </a:p>
            </p:txBody>
          </p:sp>
          <p:sp>
            <p:nvSpPr>
              <p:cNvPr id="22" name="Rectangle 21">
                <a:extLst>
                  <a:ext uri="{FF2B5EF4-FFF2-40B4-BE49-F238E27FC236}">
                    <a16:creationId xmlns:a16="http://schemas.microsoft.com/office/drawing/2014/main" id="{911528DB-1787-C50D-BDCB-37DA0BE92CD2}"/>
                  </a:ext>
                </a:extLst>
              </p:cNvPr>
              <p:cNvSpPr/>
              <p:nvPr/>
            </p:nvSpPr>
            <p:spPr>
              <a:xfrm>
                <a:off x="3007156" y="3407321"/>
                <a:ext cx="2683960"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38.53k</a:t>
                </a:r>
                <a:endParaRPr lang="en-IN" dirty="0">
                  <a:solidFill>
                    <a:schemeClr val="bg1"/>
                  </a:solidFill>
                </a:endParaRPr>
              </a:p>
            </p:txBody>
          </p:sp>
        </p:grpSp>
        <p:grpSp>
          <p:nvGrpSpPr>
            <p:cNvPr id="33" name="Group 32">
              <a:extLst>
                <a:ext uri="{FF2B5EF4-FFF2-40B4-BE49-F238E27FC236}">
                  <a16:creationId xmlns:a16="http://schemas.microsoft.com/office/drawing/2014/main" id="{5340B3CD-8DE7-7B0F-B597-E3E68D303444}"/>
                </a:ext>
              </a:extLst>
            </p:cNvPr>
            <p:cNvGrpSpPr/>
            <p:nvPr/>
          </p:nvGrpSpPr>
          <p:grpSpPr>
            <a:xfrm>
              <a:off x="545908" y="3801260"/>
              <a:ext cx="4804014" cy="360779"/>
              <a:chOff x="545908" y="3801260"/>
              <a:chExt cx="4804014" cy="360779"/>
            </a:xfrm>
          </p:grpSpPr>
          <p:sp>
            <p:nvSpPr>
              <p:cNvPr id="9" name="Rectangle 8">
                <a:extLst>
                  <a:ext uri="{FF2B5EF4-FFF2-40B4-BE49-F238E27FC236}">
                    <a16:creationId xmlns:a16="http://schemas.microsoft.com/office/drawing/2014/main" id="{79EE2936-6752-8284-DB3B-75DCC9E7FFA6}"/>
                  </a:ext>
                </a:extLst>
              </p:cNvPr>
              <p:cNvSpPr/>
              <p:nvPr/>
            </p:nvSpPr>
            <p:spPr>
              <a:xfrm>
                <a:off x="545908" y="3801260"/>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Telangana</a:t>
                </a:r>
                <a:endParaRPr lang="en-IN" dirty="0">
                  <a:solidFill>
                    <a:schemeClr val="tx1"/>
                  </a:solidFill>
                </a:endParaRPr>
              </a:p>
            </p:txBody>
          </p:sp>
          <p:sp>
            <p:nvSpPr>
              <p:cNvPr id="23" name="Rectangle 22">
                <a:extLst>
                  <a:ext uri="{FF2B5EF4-FFF2-40B4-BE49-F238E27FC236}">
                    <a16:creationId xmlns:a16="http://schemas.microsoft.com/office/drawing/2014/main" id="{96A7F3E4-CA14-87FB-82C4-B63E9199D11A}"/>
                  </a:ext>
                </a:extLst>
              </p:cNvPr>
              <p:cNvSpPr/>
              <p:nvPr/>
            </p:nvSpPr>
            <p:spPr>
              <a:xfrm>
                <a:off x="3007156" y="3804778"/>
                <a:ext cx="2342766"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36.95k</a:t>
                </a:r>
                <a:endParaRPr lang="en-IN" dirty="0">
                  <a:solidFill>
                    <a:schemeClr val="bg1"/>
                  </a:solidFill>
                </a:endParaRPr>
              </a:p>
            </p:txBody>
          </p:sp>
        </p:grpSp>
        <p:grpSp>
          <p:nvGrpSpPr>
            <p:cNvPr id="34" name="Group 33">
              <a:extLst>
                <a:ext uri="{FF2B5EF4-FFF2-40B4-BE49-F238E27FC236}">
                  <a16:creationId xmlns:a16="http://schemas.microsoft.com/office/drawing/2014/main" id="{BD7E6B2C-E91C-290D-F9BC-60C70117C82F}"/>
                </a:ext>
              </a:extLst>
            </p:cNvPr>
            <p:cNvGrpSpPr/>
            <p:nvPr/>
          </p:nvGrpSpPr>
          <p:grpSpPr>
            <a:xfrm>
              <a:off x="545908" y="4202235"/>
              <a:ext cx="4503764" cy="364216"/>
              <a:chOff x="545908" y="4202235"/>
              <a:chExt cx="4503764" cy="364216"/>
            </a:xfrm>
          </p:grpSpPr>
          <p:sp>
            <p:nvSpPr>
              <p:cNvPr id="8" name="Rectangle 7">
                <a:extLst>
                  <a:ext uri="{FF2B5EF4-FFF2-40B4-BE49-F238E27FC236}">
                    <a16:creationId xmlns:a16="http://schemas.microsoft.com/office/drawing/2014/main" id="{743D30B3-9346-251D-7120-8C96927A5BF2}"/>
                  </a:ext>
                </a:extLst>
              </p:cNvPr>
              <p:cNvSpPr/>
              <p:nvPr/>
            </p:nvSpPr>
            <p:spPr>
              <a:xfrm>
                <a:off x="545908" y="4208292"/>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Gujrat</a:t>
                </a:r>
                <a:endParaRPr lang="en-IN" dirty="0">
                  <a:solidFill>
                    <a:schemeClr val="tx1"/>
                  </a:solidFill>
                </a:endParaRPr>
              </a:p>
            </p:txBody>
          </p:sp>
          <p:sp>
            <p:nvSpPr>
              <p:cNvPr id="24" name="Rectangle 23">
                <a:extLst>
                  <a:ext uri="{FF2B5EF4-FFF2-40B4-BE49-F238E27FC236}">
                    <a16:creationId xmlns:a16="http://schemas.microsoft.com/office/drawing/2014/main" id="{184FBB72-9A0F-9ED6-C79D-8EB71B941AE2}"/>
                  </a:ext>
                </a:extLst>
              </p:cNvPr>
              <p:cNvSpPr/>
              <p:nvPr/>
            </p:nvSpPr>
            <p:spPr>
              <a:xfrm>
                <a:off x="3007156" y="4202235"/>
                <a:ext cx="2042516"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35.45k</a:t>
                </a:r>
                <a:endParaRPr lang="en-IN" dirty="0">
                  <a:solidFill>
                    <a:schemeClr val="bg1"/>
                  </a:solidFill>
                </a:endParaRPr>
              </a:p>
            </p:txBody>
          </p:sp>
        </p:grpSp>
        <p:grpSp>
          <p:nvGrpSpPr>
            <p:cNvPr id="35" name="Group 34">
              <a:extLst>
                <a:ext uri="{FF2B5EF4-FFF2-40B4-BE49-F238E27FC236}">
                  <a16:creationId xmlns:a16="http://schemas.microsoft.com/office/drawing/2014/main" id="{BB340831-D44C-86E1-5918-A0EF3563E887}"/>
                </a:ext>
              </a:extLst>
            </p:cNvPr>
            <p:cNvGrpSpPr/>
            <p:nvPr/>
          </p:nvGrpSpPr>
          <p:grpSpPr>
            <a:xfrm>
              <a:off x="545908" y="4616548"/>
              <a:ext cx="4026092" cy="362899"/>
              <a:chOff x="545908" y="4616548"/>
              <a:chExt cx="4026092" cy="362899"/>
            </a:xfrm>
          </p:grpSpPr>
          <p:sp>
            <p:nvSpPr>
              <p:cNvPr id="7" name="Rectangle 6">
                <a:extLst>
                  <a:ext uri="{FF2B5EF4-FFF2-40B4-BE49-F238E27FC236}">
                    <a16:creationId xmlns:a16="http://schemas.microsoft.com/office/drawing/2014/main" id="{2A8D72CF-994B-E4CF-8C15-8537FC9E6259}"/>
                  </a:ext>
                </a:extLst>
              </p:cNvPr>
              <p:cNvSpPr/>
              <p:nvPr/>
            </p:nvSpPr>
            <p:spPr>
              <a:xfrm>
                <a:off x="545908" y="4616548"/>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Rajasthan</a:t>
                </a:r>
                <a:endParaRPr lang="en-IN" dirty="0">
                  <a:solidFill>
                    <a:schemeClr val="tx1"/>
                  </a:solidFill>
                </a:endParaRPr>
              </a:p>
            </p:txBody>
          </p:sp>
          <p:sp>
            <p:nvSpPr>
              <p:cNvPr id="25" name="Rectangle 24">
                <a:extLst>
                  <a:ext uri="{FF2B5EF4-FFF2-40B4-BE49-F238E27FC236}">
                    <a16:creationId xmlns:a16="http://schemas.microsoft.com/office/drawing/2014/main" id="{B6384C37-AE0B-1863-8882-75CD6A8930B8}"/>
                  </a:ext>
                </a:extLst>
              </p:cNvPr>
              <p:cNvSpPr/>
              <p:nvPr/>
            </p:nvSpPr>
            <p:spPr>
              <a:xfrm>
                <a:off x="3007154" y="4622186"/>
                <a:ext cx="1564846"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29.96k</a:t>
                </a:r>
                <a:endParaRPr lang="en-IN" dirty="0">
                  <a:solidFill>
                    <a:schemeClr val="bg1"/>
                  </a:solidFill>
                </a:endParaRPr>
              </a:p>
            </p:txBody>
          </p:sp>
        </p:grpSp>
        <p:grpSp>
          <p:nvGrpSpPr>
            <p:cNvPr id="36" name="Group 35">
              <a:extLst>
                <a:ext uri="{FF2B5EF4-FFF2-40B4-BE49-F238E27FC236}">
                  <a16:creationId xmlns:a16="http://schemas.microsoft.com/office/drawing/2014/main" id="{36A6354D-C3E6-F59D-4972-611B387F90CD}"/>
                </a:ext>
              </a:extLst>
            </p:cNvPr>
            <p:cNvGrpSpPr/>
            <p:nvPr/>
          </p:nvGrpSpPr>
          <p:grpSpPr>
            <a:xfrm>
              <a:off x="545908" y="5020064"/>
              <a:ext cx="3616659" cy="362899"/>
              <a:chOff x="545908" y="5020064"/>
              <a:chExt cx="3616659" cy="362899"/>
            </a:xfrm>
          </p:grpSpPr>
          <p:sp>
            <p:nvSpPr>
              <p:cNvPr id="16" name="Rectangle 15">
                <a:extLst>
                  <a:ext uri="{FF2B5EF4-FFF2-40B4-BE49-F238E27FC236}">
                    <a16:creationId xmlns:a16="http://schemas.microsoft.com/office/drawing/2014/main" id="{493BC5F7-45E1-EDA1-E36B-1136BFAF400F}"/>
                  </a:ext>
                </a:extLst>
              </p:cNvPr>
              <p:cNvSpPr/>
              <p:nvPr/>
            </p:nvSpPr>
            <p:spPr>
              <a:xfrm>
                <a:off x="545908" y="5024804"/>
                <a:ext cx="2462416" cy="35815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Tamil Nadu</a:t>
                </a:r>
                <a:endParaRPr lang="en-IN" dirty="0">
                  <a:solidFill>
                    <a:schemeClr val="tx1"/>
                  </a:solidFill>
                </a:endParaRPr>
              </a:p>
            </p:txBody>
          </p:sp>
          <p:sp>
            <p:nvSpPr>
              <p:cNvPr id="26" name="Rectangle 25">
                <a:extLst>
                  <a:ext uri="{FF2B5EF4-FFF2-40B4-BE49-F238E27FC236}">
                    <a16:creationId xmlns:a16="http://schemas.microsoft.com/office/drawing/2014/main" id="{8A2BC30F-24C3-9AAA-6E23-4FA9B894FEFD}"/>
                  </a:ext>
                </a:extLst>
              </p:cNvPr>
              <p:cNvSpPr/>
              <p:nvPr/>
            </p:nvSpPr>
            <p:spPr>
              <a:xfrm>
                <a:off x="3007154" y="5020064"/>
                <a:ext cx="1155413" cy="357261"/>
              </a:xfrm>
              <a:prstGeom prst="rect">
                <a:avLst/>
              </a:prstGeom>
              <a:solidFill>
                <a:srgbClr val="33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rPr>
                  <a:t>24.82k</a:t>
                </a:r>
                <a:endParaRPr lang="en-IN" dirty="0">
                  <a:solidFill>
                    <a:schemeClr val="bg1"/>
                  </a:solidFill>
                </a:endParaRPr>
              </a:p>
            </p:txBody>
          </p:sp>
        </p:grpSp>
      </p:grpSp>
      <p:pic>
        <p:nvPicPr>
          <p:cNvPr id="38" name="Picture 37">
            <a:extLst>
              <a:ext uri="{FF2B5EF4-FFF2-40B4-BE49-F238E27FC236}">
                <a16:creationId xmlns:a16="http://schemas.microsoft.com/office/drawing/2014/main" id="{72321B8E-3442-0C43-A10E-8A0A7C2E5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48557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Pattern of Land Utilization by top 10 States</a:t>
            </a:r>
            <a:endParaRPr lang="en-IN" sz="3200" dirty="0">
              <a:solidFill>
                <a:schemeClr val="tx1">
                  <a:lumMod val="95000"/>
                  <a:lumOff val="5000"/>
                </a:schemeClr>
              </a:solidFill>
            </a:endParaRPr>
          </a:p>
        </p:txBody>
      </p:sp>
      <p:sp>
        <p:nvSpPr>
          <p:cNvPr id="3" name="Rectangle 2">
            <a:extLst>
              <a:ext uri="{FF2B5EF4-FFF2-40B4-BE49-F238E27FC236}">
                <a16:creationId xmlns:a16="http://schemas.microsoft.com/office/drawing/2014/main" id="{C7F1B6F3-BEC9-1A99-3D7D-39F1B818AEF8}"/>
              </a:ext>
            </a:extLst>
          </p:cNvPr>
          <p:cNvSpPr/>
          <p:nvPr/>
        </p:nvSpPr>
        <p:spPr>
          <a:xfrm>
            <a:off x="7072908" y="1380315"/>
            <a:ext cx="4609575" cy="31748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lumMod val="95000"/>
                  <a:lumOff val="5000"/>
                </a:schemeClr>
              </a:solidFill>
              <a:latin typeface="+mj-lt"/>
            </a:endParaRPr>
          </a:p>
        </p:txBody>
      </p:sp>
      <p:sp>
        <p:nvSpPr>
          <p:cNvPr id="5" name="Rectangle 4">
            <a:extLst>
              <a:ext uri="{FF2B5EF4-FFF2-40B4-BE49-F238E27FC236}">
                <a16:creationId xmlns:a16="http://schemas.microsoft.com/office/drawing/2014/main" id="{1CCC123A-14D3-F723-C95C-AAF77A259454}"/>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Panjab, West Bengal and Uttar Pradesh used land more efficiently.</a:t>
            </a:r>
            <a:endParaRPr lang="en-IN" sz="1600" dirty="0">
              <a:solidFill>
                <a:schemeClr val="tx1"/>
              </a:solidFill>
            </a:endParaRPr>
          </a:p>
          <a:p>
            <a:endParaRPr lang="en-IN" sz="1600" dirty="0">
              <a:solidFill>
                <a:schemeClr val="tx1"/>
              </a:solidFill>
            </a:endParaRPr>
          </a:p>
        </p:txBody>
      </p:sp>
      <p:grpSp>
        <p:nvGrpSpPr>
          <p:cNvPr id="55" name="Group 54">
            <a:extLst>
              <a:ext uri="{FF2B5EF4-FFF2-40B4-BE49-F238E27FC236}">
                <a16:creationId xmlns:a16="http://schemas.microsoft.com/office/drawing/2014/main" id="{0C2F064E-4260-4C0B-4B89-DB17E81535E6}"/>
              </a:ext>
            </a:extLst>
          </p:cNvPr>
          <p:cNvGrpSpPr/>
          <p:nvPr/>
        </p:nvGrpSpPr>
        <p:grpSpPr>
          <a:xfrm>
            <a:off x="1006814" y="1731150"/>
            <a:ext cx="623250" cy="3212504"/>
            <a:chOff x="545908" y="1697804"/>
            <a:chExt cx="623250" cy="3212504"/>
          </a:xfrm>
        </p:grpSpPr>
        <p:sp>
          <p:nvSpPr>
            <p:cNvPr id="34" name="Rectangle 33">
              <a:extLst>
                <a:ext uri="{FF2B5EF4-FFF2-40B4-BE49-F238E27FC236}">
                  <a16:creationId xmlns:a16="http://schemas.microsoft.com/office/drawing/2014/main" id="{A90F5CAE-1B51-65F0-0B4F-0FB9D298B579}"/>
                </a:ext>
              </a:extLst>
            </p:cNvPr>
            <p:cNvSpPr/>
            <p:nvPr/>
          </p:nvSpPr>
          <p:spPr>
            <a:xfrm>
              <a:off x="545908" y="4625122"/>
              <a:ext cx="623250" cy="2851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0K</a:t>
              </a:r>
              <a:endParaRPr lang="en-IN" b="1" dirty="0">
                <a:solidFill>
                  <a:schemeClr val="tx1">
                    <a:lumMod val="95000"/>
                    <a:lumOff val="5000"/>
                  </a:schemeClr>
                </a:solidFill>
              </a:endParaRPr>
            </a:p>
          </p:txBody>
        </p:sp>
        <p:sp>
          <p:nvSpPr>
            <p:cNvPr id="35" name="Rectangle 34">
              <a:extLst>
                <a:ext uri="{FF2B5EF4-FFF2-40B4-BE49-F238E27FC236}">
                  <a16:creationId xmlns:a16="http://schemas.microsoft.com/office/drawing/2014/main" id="{C7CD742E-C54F-A9F3-989A-141EC90563DC}"/>
                </a:ext>
              </a:extLst>
            </p:cNvPr>
            <p:cNvSpPr/>
            <p:nvPr/>
          </p:nvSpPr>
          <p:spPr>
            <a:xfrm>
              <a:off x="545908" y="3933074"/>
              <a:ext cx="623250" cy="2851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10K</a:t>
              </a:r>
              <a:endParaRPr lang="en-IN" b="1" dirty="0">
                <a:solidFill>
                  <a:schemeClr val="tx1">
                    <a:lumMod val="95000"/>
                    <a:lumOff val="5000"/>
                  </a:schemeClr>
                </a:solidFill>
              </a:endParaRPr>
            </a:p>
          </p:txBody>
        </p:sp>
        <p:sp>
          <p:nvSpPr>
            <p:cNvPr id="36" name="Rectangle 35">
              <a:extLst>
                <a:ext uri="{FF2B5EF4-FFF2-40B4-BE49-F238E27FC236}">
                  <a16:creationId xmlns:a16="http://schemas.microsoft.com/office/drawing/2014/main" id="{60C723CC-D9B7-B7E9-5662-FA65211E2199}"/>
                </a:ext>
              </a:extLst>
            </p:cNvPr>
            <p:cNvSpPr/>
            <p:nvPr/>
          </p:nvSpPr>
          <p:spPr>
            <a:xfrm>
              <a:off x="545908" y="3238500"/>
              <a:ext cx="623250" cy="2851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20K</a:t>
              </a:r>
              <a:endParaRPr lang="en-IN" b="1" dirty="0">
                <a:solidFill>
                  <a:schemeClr val="tx1">
                    <a:lumMod val="95000"/>
                    <a:lumOff val="5000"/>
                  </a:schemeClr>
                </a:solidFill>
              </a:endParaRPr>
            </a:p>
          </p:txBody>
        </p:sp>
        <p:sp>
          <p:nvSpPr>
            <p:cNvPr id="37" name="Rectangle 36">
              <a:extLst>
                <a:ext uri="{FF2B5EF4-FFF2-40B4-BE49-F238E27FC236}">
                  <a16:creationId xmlns:a16="http://schemas.microsoft.com/office/drawing/2014/main" id="{DA16E8C0-47CB-4805-FEEE-E416BD5C9140}"/>
                </a:ext>
              </a:extLst>
            </p:cNvPr>
            <p:cNvSpPr/>
            <p:nvPr/>
          </p:nvSpPr>
          <p:spPr>
            <a:xfrm>
              <a:off x="545908" y="2392380"/>
              <a:ext cx="623250" cy="2851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30K</a:t>
              </a:r>
              <a:endParaRPr lang="en-IN" b="1" dirty="0">
                <a:solidFill>
                  <a:schemeClr val="tx1">
                    <a:lumMod val="95000"/>
                    <a:lumOff val="5000"/>
                  </a:schemeClr>
                </a:solidFill>
              </a:endParaRPr>
            </a:p>
          </p:txBody>
        </p:sp>
        <p:sp>
          <p:nvSpPr>
            <p:cNvPr id="38" name="Rectangle 37">
              <a:extLst>
                <a:ext uri="{FF2B5EF4-FFF2-40B4-BE49-F238E27FC236}">
                  <a16:creationId xmlns:a16="http://schemas.microsoft.com/office/drawing/2014/main" id="{F6DA45C0-9440-B5AF-89A2-AC8886A22235}"/>
                </a:ext>
              </a:extLst>
            </p:cNvPr>
            <p:cNvSpPr/>
            <p:nvPr/>
          </p:nvSpPr>
          <p:spPr>
            <a:xfrm>
              <a:off x="545908" y="1697804"/>
              <a:ext cx="623250" cy="2851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40K</a:t>
              </a:r>
              <a:endParaRPr lang="en-IN" b="1" dirty="0">
                <a:solidFill>
                  <a:schemeClr val="tx1">
                    <a:lumMod val="95000"/>
                    <a:lumOff val="5000"/>
                  </a:schemeClr>
                </a:solidFill>
              </a:endParaRPr>
            </a:p>
          </p:txBody>
        </p:sp>
      </p:grpSp>
      <p:grpSp>
        <p:nvGrpSpPr>
          <p:cNvPr id="53" name="Group 52">
            <a:extLst>
              <a:ext uri="{FF2B5EF4-FFF2-40B4-BE49-F238E27FC236}">
                <a16:creationId xmlns:a16="http://schemas.microsoft.com/office/drawing/2014/main" id="{81B4F23C-A6BB-B029-9781-1C136EEAD0E2}"/>
              </a:ext>
            </a:extLst>
          </p:cNvPr>
          <p:cNvGrpSpPr/>
          <p:nvPr/>
        </p:nvGrpSpPr>
        <p:grpSpPr>
          <a:xfrm>
            <a:off x="1801505" y="1387935"/>
            <a:ext cx="7400444" cy="3963207"/>
            <a:chOff x="1801505" y="1387935"/>
            <a:chExt cx="7400444" cy="3963207"/>
          </a:xfrm>
        </p:grpSpPr>
        <p:grpSp>
          <p:nvGrpSpPr>
            <p:cNvPr id="33" name="Group 32">
              <a:extLst>
                <a:ext uri="{FF2B5EF4-FFF2-40B4-BE49-F238E27FC236}">
                  <a16:creationId xmlns:a16="http://schemas.microsoft.com/office/drawing/2014/main" id="{B1AD98E2-0BDB-41FD-DD89-CEE5500426AF}"/>
                </a:ext>
              </a:extLst>
            </p:cNvPr>
            <p:cNvGrpSpPr/>
            <p:nvPr/>
          </p:nvGrpSpPr>
          <p:grpSpPr>
            <a:xfrm>
              <a:off x="1801505" y="4910308"/>
              <a:ext cx="7400444" cy="440834"/>
              <a:chOff x="1364777" y="4896660"/>
              <a:chExt cx="7400444" cy="440834"/>
            </a:xfrm>
          </p:grpSpPr>
          <p:sp>
            <p:nvSpPr>
              <p:cNvPr id="6" name="Rectangle 5">
                <a:extLst>
                  <a:ext uri="{FF2B5EF4-FFF2-40B4-BE49-F238E27FC236}">
                    <a16:creationId xmlns:a16="http://schemas.microsoft.com/office/drawing/2014/main" id="{42FED46A-E021-6BC6-5CE0-9CDC456E5F25}"/>
                  </a:ext>
                </a:extLst>
              </p:cNvPr>
              <p:cNvSpPr/>
              <p:nvPr/>
            </p:nvSpPr>
            <p:spPr>
              <a:xfrm>
                <a:off x="1364777" y="4899547"/>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PB</a:t>
                </a:r>
                <a:endParaRPr lang="en-IN" b="1" dirty="0">
                  <a:solidFill>
                    <a:schemeClr val="tx1">
                      <a:lumMod val="95000"/>
                      <a:lumOff val="5000"/>
                    </a:schemeClr>
                  </a:solidFill>
                </a:endParaRPr>
              </a:p>
            </p:txBody>
          </p:sp>
          <p:sp>
            <p:nvSpPr>
              <p:cNvPr id="7" name="Rectangle 6">
                <a:extLst>
                  <a:ext uri="{FF2B5EF4-FFF2-40B4-BE49-F238E27FC236}">
                    <a16:creationId xmlns:a16="http://schemas.microsoft.com/office/drawing/2014/main" id="{5E569411-D5FF-322E-C7FC-A66FFDFB2051}"/>
                  </a:ext>
                </a:extLst>
              </p:cNvPr>
              <p:cNvSpPr/>
              <p:nvPr/>
            </p:nvSpPr>
            <p:spPr>
              <a:xfrm>
                <a:off x="2118811"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RA</a:t>
                </a:r>
                <a:endParaRPr lang="en-IN" b="1" dirty="0">
                  <a:solidFill>
                    <a:schemeClr val="tx1">
                      <a:lumMod val="95000"/>
                      <a:lumOff val="5000"/>
                    </a:schemeClr>
                  </a:solidFill>
                </a:endParaRPr>
              </a:p>
            </p:txBody>
          </p:sp>
          <p:sp>
            <p:nvSpPr>
              <p:cNvPr id="8" name="Rectangle 7">
                <a:extLst>
                  <a:ext uri="{FF2B5EF4-FFF2-40B4-BE49-F238E27FC236}">
                    <a16:creationId xmlns:a16="http://schemas.microsoft.com/office/drawing/2014/main" id="{FCFF1351-59C9-72D5-E8B0-977609AE448B}"/>
                  </a:ext>
                </a:extLst>
              </p:cNvPr>
              <p:cNvSpPr/>
              <p:nvPr/>
            </p:nvSpPr>
            <p:spPr>
              <a:xfrm>
                <a:off x="2871706"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MH</a:t>
                </a:r>
                <a:endParaRPr lang="en-IN" b="1" dirty="0">
                  <a:solidFill>
                    <a:schemeClr val="tx1">
                      <a:lumMod val="95000"/>
                      <a:lumOff val="5000"/>
                    </a:schemeClr>
                  </a:solidFill>
                </a:endParaRPr>
              </a:p>
            </p:txBody>
          </p:sp>
          <p:sp>
            <p:nvSpPr>
              <p:cNvPr id="26" name="Rectangle 25">
                <a:extLst>
                  <a:ext uri="{FF2B5EF4-FFF2-40B4-BE49-F238E27FC236}">
                    <a16:creationId xmlns:a16="http://schemas.microsoft.com/office/drawing/2014/main" id="{7854D100-6103-A3D5-ED9F-5738D54DC272}"/>
                  </a:ext>
                </a:extLst>
              </p:cNvPr>
              <p:cNvSpPr/>
              <p:nvPr/>
            </p:nvSpPr>
            <p:spPr>
              <a:xfrm>
                <a:off x="3624601"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WB</a:t>
                </a:r>
                <a:endParaRPr lang="en-IN" b="1" dirty="0">
                  <a:solidFill>
                    <a:schemeClr val="tx1">
                      <a:lumMod val="95000"/>
                      <a:lumOff val="5000"/>
                    </a:schemeClr>
                  </a:solidFill>
                </a:endParaRPr>
              </a:p>
            </p:txBody>
          </p:sp>
          <p:sp>
            <p:nvSpPr>
              <p:cNvPr id="27" name="Rectangle 26">
                <a:extLst>
                  <a:ext uri="{FF2B5EF4-FFF2-40B4-BE49-F238E27FC236}">
                    <a16:creationId xmlns:a16="http://schemas.microsoft.com/office/drawing/2014/main" id="{861A6893-41B5-D5E7-547C-A749851008D8}"/>
                  </a:ext>
                </a:extLst>
              </p:cNvPr>
              <p:cNvSpPr/>
              <p:nvPr/>
            </p:nvSpPr>
            <p:spPr>
              <a:xfrm>
                <a:off x="4377496"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GU</a:t>
                </a:r>
                <a:endParaRPr lang="en-IN" b="1" dirty="0">
                  <a:solidFill>
                    <a:schemeClr val="tx1">
                      <a:lumMod val="95000"/>
                      <a:lumOff val="5000"/>
                    </a:schemeClr>
                  </a:solidFill>
                </a:endParaRPr>
              </a:p>
            </p:txBody>
          </p:sp>
          <p:sp>
            <p:nvSpPr>
              <p:cNvPr id="28" name="Rectangle 27">
                <a:extLst>
                  <a:ext uri="{FF2B5EF4-FFF2-40B4-BE49-F238E27FC236}">
                    <a16:creationId xmlns:a16="http://schemas.microsoft.com/office/drawing/2014/main" id="{251EA565-08ED-F315-5759-ACE9F3D957CC}"/>
                  </a:ext>
                </a:extLst>
              </p:cNvPr>
              <p:cNvSpPr/>
              <p:nvPr/>
            </p:nvSpPr>
            <p:spPr>
              <a:xfrm>
                <a:off x="5883286"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HR</a:t>
                </a:r>
                <a:endParaRPr lang="en-IN" b="1" dirty="0">
                  <a:solidFill>
                    <a:schemeClr val="tx1">
                      <a:lumMod val="95000"/>
                      <a:lumOff val="5000"/>
                    </a:schemeClr>
                  </a:solidFill>
                </a:endParaRPr>
              </a:p>
            </p:txBody>
          </p:sp>
          <p:sp>
            <p:nvSpPr>
              <p:cNvPr id="29" name="Rectangle 28">
                <a:extLst>
                  <a:ext uri="{FF2B5EF4-FFF2-40B4-BE49-F238E27FC236}">
                    <a16:creationId xmlns:a16="http://schemas.microsoft.com/office/drawing/2014/main" id="{F68976B3-D1F0-77BC-95D8-73211EE5354E}"/>
                  </a:ext>
                </a:extLst>
              </p:cNvPr>
              <p:cNvSpPr/>
              <p:nvPr/>
            </p:nvSpPr>
            <p:spPr>
              <a:xfrm>
                <a:off x="5130391" y="4900766"/>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MP</a:t>
                </a:r>
                <a:endParaRPr lang="en-IN" b="1" dirty="0">
                  <a:solidFill>
                    <a:schemeClr val="tx1">
                      <a:lumMod val="95000"/>
                      <a:lumOff val="5000"/>
                    </a:schemeClr>
                  </a:solidFill>
                </a:endParaRPr>
              </a:p>
            </p:txBody>
          </p:sp>
          <p:sp>
            <p:nvSpPr>
              <p:cNvPr id="30" name="Rectangle 29">
                <a:extLst>
                  <a:ext uri="{FF2B5EF4-FFF2-40B4-BE49-F238E27FC236}">
                    <a16:creationId xmlns:a16="http://schemas.microsoft.com/office/drawing/2014/main" id="{73DBC7FE-1EA6-5553-6792-A9C918A50EE1}"/>
                  </a:ext>
                </a:extLst>
              </p:cNvPr>
              <p:cNvSpPr/>
              <p:nvPr/>
            </p:nvSpPr>
            <p:spPr>
              <a:xfrm>
                <a:off x="6636181"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TE</a:t>
                </a:r>
                <a:endParaRPr lang="en-IN" b="1" dirty="0">
                  <a:solidFill>
                    <a:schemeClr val="tx1">
                      <a:lumMod val="95000"/>
                      <a:lumOff val="5000"/>
                    </a:schemeClr>
                  </a:solidFill>
                </a:endParaRPr>
              </a:p>
            </p:txBody>
          </p:sp>
          <p:sp>
            <p:nvSpPr>
              <p:cNvPr id="31" name="Rectangle 30">
                <a:extLst>
                  <a:ext uri="{FF2B5EF4-FFF2-40B4-BE49-F238E27FC236}">
                    <a16:creationId xmlns:a16="http://schemas.microsoft.com/office/drawing/2014/main" id="{4E6107B8-8475-5856-B2B1-841EE2ADEA1E}"/>
                  </a:ext>
                </a:extLst>
              </p:cNvPr>
              <p:cNvSpPr/>
              <p:nvPr/>
            </p:nvSpPr>
            <p:spPr>
              <a:xfrm>
                <a:off x="7389076"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AP</a:t>
                </a:r>
                <a:endParaRPr lang="en-IN" b="1" dirty="0">
                  <a:solidFill>
                    <a:schemeClr val="tx1">
                      <a:lumMod val="95000"/>
                      <a:lumOff val="5000"/>
                    </a:schemeClr>
                  </a:solidFill>
                </a:endParaRPr>
              </a:p>
            </p:txBody>
          </p:sp>
          <p:sp>
            <p:nvSpPr>
              <p:cNvPr id="32" name="Rectangle 31">
                <a:extLst>
                  <a:ext uri="{FF2B5EF4-FFF2-40B4-BE49-F238E27FC236}">
                    <a16:creationId xmlns:a16="http://schemas.microsoft.com/office/drawing/2014/main" id="{D447A718-D1A8-AEBE-2ACB-A754A06ABF18}"/>
                  </a:ext>
                </a:extLst>
              </p:cNvPr>
              <p:cNvSpPr/>
              <p:nvPr/>
            </p:nvSpPr>
            <p:spPr>
              <a:xfrm>
                <a:off x="8141971" y="4896660"/>
                <a:ext cx="623250" cy="4367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UP</a:t>
                </a:r>
                <a:endParaRPr lang="en-IN" b="1" dirty="0">
                  <a:solidFill>
                    <a:schemeClr val="tx1">
                      <a:lumMod val="95000"/>
                      <a:lumOff val="5000"/>
                    </a:schemeClr>
                  </a:solidFill>
                </a:endParaRPr>
              </a:p>
            </p:txBody>
          </p:sp>
        </p:grpSp>
        <p:grpSp>
          <p:nvGrpSpPr>
            <p:cNvPr id="52" name="Group 51">
              <a:extLst>
                <a:ext uri="{FF2B5EF4-FFF2-40B4-BE49-F238E27FC236}">
                  <a16:creationId xmlns:a16="http://schemas.microsoft.com/office/drawing/2014/main" id="{ABC02B43-C247-53D3-8D79-12BCE8AEAB7A}"/>
                </a:ext>
              </a:extLst>
            </p:cNvPr>
            <p:cNvGrpSpPr/>
            <p:nvPr/>
          </p:nvGrpSpPr>
          <p:grpSpPr>
            <a:xfrm>
              <a:off x="1801505" y="1387935"/>
              <a:ext cx="7400444" cy="3532381"/>
              <a:chOff x="1801505" y="1387935"/>
              <a:chExt cx="7400444" cy="3532381"/>
            </a:xfrm>
          </p:grpSpPr>
          <p:sp>
            <p:nvSpPr>
              <p:cNvPr id="39" name="Rectangle 38">
                <a:extLst>
                  <a:ext uri="{FF2B5EF4-FFF2-40B4-BE49-F238E27FC236}">
                    <a16:creationId xmlns:a16="http://schemas.microsoft.com/office/drawing/2014/main" id="{6AEF3EC5-DA57-9261-D949-9B53A3A5EA1D}"/>
                  </a:ext>
                </a:extLst>
              </p:cNvPr>
              <p:cNvSpPr/>
              <p:nvPr/>
            </p:nvSpPr>
            <p:spPr>
              <a:xfrm>
                <a:off x="1801505" y="1387935"/>
                <a:ext cx="623250" cy="3529993"/>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0" name="Rectangle 39">
                <a:extLst>
                  <a:ext uri="{FF2B5EF4-FFF2-40B4-BE49-F238E27FC236}">
                    <a16:creationId xmlns:a16="http://schemas.microsoft.com/office/drawing/2014/main" id="{ABE02C02-938F-9FA7-721D-ED2A29BEA2C5}"/>
                  </a:ext>
                </a:extLst>
              </p:cNvPr>
              <p:cNvSpPr/>
              <p:nvPr/>
            </p:nvSpPr>
            <p:spPr>
              <a:xfrm>
                <a:off x="2554969" y="2677564"/>
                <a:ext cx="623250" cy="2232743"/>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1" name="Rectangle 40">
                <a:extLst>
                  <a:ext uri="{FF2B5EF4-FFF2-40B4-BE49-F238E27FC236}">
                    <a16:creationId xmlns:a16="http://schemas.microsoft.com/office/drawing/2014/main" id="{88683D9B-C882-2549-4817-4A0D86757570}"/>
                  </a:ext>
                </a:extLst>
              </p:cNvPr>
              <p:cNvSpPr/>
              <p:nvPr/>
            </p:nvSpPr>
            <p:spPr>
              <a:xfrm>
                <a:off x="3308434" y="2887980"/>
                <a:ext cx="623250" cy="202232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2" name="Rectangle 41">
                <a:extLst>
                  <a:ext uri="{FF2B5EF4-FFF2-40B4-BE49-F238E27FC236}">
                    <a16:creationId xmlns:a16="http://schemas.microsoft.com/office/drawing/2014/main" id="{8F5FF37A-29BB-1775-3367-C10F961363B4}"/>
                  </a:ext>
                </a:extLst>
              </p:cNvPr>
              <p:cNvSpPr/>
              <p:nvPr/>
            </p:nvSpPr>
            <p:spPr>
              <a:xfrm>
                <a:off x="4060190" y="3070860"/>
                <a:ext cx="623250" cy="184706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3" name="Rectangle 42">
                <a:extLst>
                  <a:ext uri="{FF2B5EF4-FFF2-40B4-BE49-F238E27FC236}">
                    <a16:creationId xmlns:a16="http://schemas.microsoft.com/office/drawing/2014/main" id="{91A45B37-142E-5254-16EF-F2EFEDD1B81F}"/>
                  </a:ext>
                </a:extLst>
              </p:cNvPr>
              <p:cNvSpPr/>
              <p:nvPr/>
            </p:nvSpPr>
            <p:spPr>
              <a:xfrm>
                <a:off x="4816505" y="3238500"/>
                <a:ext cx="617686" cy="1679428"/>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4" name="Rectangle 43">
                <a:extLst>
                  <a:ext uri="{FF2B5EF4-FFF2-40B4-BE49-F238E27FC236}">
                    <a16:creationId xmlns:a16="http://schemas.microsoft.com/office/drawing/2014/main" id="{3483959A-EC45-FD05-9FE5-36A03CDEDFC5}"/>
                  </a:ext>
                </a:extLst>
              </p:cNvPr>
              <p:cNvSpPr/>
              <p:nvPr/>
            </p:nvSpPr>
            <p:spPr>
              <a:xfrm>
                <a:off x="5567119" y="3238500"/>
                <a:ext cx="623250" cy="1679428"/>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5" name="Rectangle 44">
                <a:extLst>
                  <a:ext uri="{FF2B5EF4-FFF2-40B4-BE49-F238E27FC236}">
                    <a16:creationId xmlns:a16="http://schemas.microsoft.com/office/drawing/2014/main" id="{58B06FFB-B758-D5E4-F164-9D2D2F7FBC23}"/>
                  </a:ext>
                </a:extLst>
              </p:cNvPr>
              <p:cNvSpPr/>
              <p:nvPr/>
            </p:nvSpPr>
            <p:spPr>
              <a:xfrm>
                <a:off x="6320013" y="3523684"/>
                <a:ext cx="620394" cy="1394244"/>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6" name="Rectangle 45">
                <a:extLst>
                  <a:ext uri="{FF2B5EF4-FFF2-40B4-BE49-F238E27FC236}">
                    <a16:creationId xmlns:a16="http://schemas.microsoft.com/office/drawing/2014/main" id="{2FDA145A-A58E-731E-C7FF-5C4E1EBBCBC2}"/>
                  </a:ext>
                </a:extLst>
              </p:cNvPr>
              <p:cNvSpPr/>
              <p:nvPr/>
            </p:nvSpPr>
            <p:spPr>
              <a:xfrm>
                <a:off x="7072909" y="3716161"/>
                <a:ext cx="623250" cy="120176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7" name="Rectangle 46">
                <a:extLst>
                  <a:ext uri="{FF2B5EF4-FFF2-40B4-BE49-F238E27FC236}">
                    <a16:creationId xmlns:a16="http://schemas.microsoft.com/office/drawing/2014/main" id="{E7A6A482-D09B-8C59-F6F7-162A685CFF48}"/>
                  </a:ext>
                </a:extLst>
              </p:cNvPr>
              <p:cNvSpPr/>
              <p:nvPr/>
            </p:nvSpPr>
            <p:spPr>
              <a:xfrm>
                <a:off x="7825804" y="3790950"/>
                <a:ext cx="623250" cy="1129366"/>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sp>
            <p:nvSpPr>
              <p:cNvPr id="48" name="Rectangle 47">
                <a:extLst>
                  <a:ext uri="{FF2B5EF4-FFF2-40B4-BE49-F238E27FC236}">
                    <a16:creationId xmlns:a16="http://schemas.microsoft.com/office/drawing/2014/main" id="{52BEDB95-3766-EBD3-7879-2C2E808D5637}"/>
                  </a:ext>
                </a:extLst>
              </p:cNvPr>
              <p:cNvSpPr/>
              <p:nvPr/>
            </p:nvSpPr>
            <p:spPr>
              <a:xfrm>
                <a:off x="8578699" y="3867150"/>
                <a:ext cx="623250" cy="1052326"/>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lumMod val="95000"/>
                      <a:lumOff val="5000"/>
                    </a:schemeClr>
                  </a:solidFill>
                </a:endParaRPr>
              </a:p>
            </p:txBody>
          </p:sp>
        </p:grpSp>
      </p:grpSp>
      <p:grpSp>
        <p:nvGrpSpPr>
          <p:cNvPr id="73" name="Group 72">
            <a:extLst>
              <a:ext uri="{FF2B5EF4-FFF2-40B4-BE49-F238E27FC236}">
                <a16:creationId xmlns:a16="http://schemas.microsoft.com/office/drawing/2014/main" id="{2A525040-E9EF-3A18-1483-CC7631D19930}"/>
              </a:ext>
            </a:extLst>
          </p:cNvPr>
          <p:cNvGrpSpPr/>
          <p:nvPr/>
        </p:nvGrpSpPr>
        <p:grpSpPr>
          <a:xfrm>
            <a:off x="9555210" y="1871908"/>
            <a:ext cx="835288" cy="2634083"/>
            <a:chOff x="9555210" y="1871908"/>
            <a:chExt cx="835288" cy="2634083"/>
          </a:xfrm>
        </p:grpSpPr>
        <p:sp>
          <p:nvSpPr>
            <p:cNvPr id="49" name="Rectangle 48">
              <a:extLst>
                <a:ext uri="{FF2B5EF4-FFF2-40B4-BE49-F238E27FC236}">
                  <a16:creationId xmlns:a16="http://schemas.microsoft.com/office/drawing/2014/main" id="{EE274F33-72AC-C947-4D1D-3E550E232223}"/>
                </a:ext>
              </a:extLst>
            </p:cNvPr>
            <p:cNvSpPr/>
            <p:nvPr/>
          </p:nvSpPr>
          <p:spPr>
            <a:xfrm>
              <a:off x="9555210" y="4220806"/>
              <a:ext cx="835284" cy="2851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50K</a:t>
              </a:r>
              <a:endParaRPr lang="en-IN" b="1" dirty="0">
                <a:solidFill>
                  <a:schemeClr val="tx1">
                    <a:lumMod val="95000"/>
                    <a:lumOff val="5000"/>
                  </a:schemeClr>
                </a:solidFill>
              </a:endParaRPr>
            </a:p>
          </p:txBody>
        </p:sp>
        <p:sp>
          <p:nvSpPr>
            <p:cNvPr id="50" name="Rectangle 49">
              <a:extLst>
                <a:ext uri="{FF2B5EF4-FFF2-40B4-BE49-F238E27FC236}">
                  <a16:creationId xmlns:a16="http://schemas.microsoft.com/office/drawing/2014/main" id="{4D2D3EE7-5C31-A8D1-3AC2-FDC9581095A7}"/>
                </a:ext>
              </a:extLst>
            </p:cNvPr>
            <p:cNvSpPr/>
            <p:nvPr/>
          </p:nvSpPr>
          <p:spPr>
            <a:xfrm>
              <a:off x="9555214" y="3083219"/>
              <a:ext cx="835284" cy="2851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100K</a:t>
              </a:r>
              <a:endParaRPr lang="en-IN" b="1" dirty="0">
                <a:solidFill>
                  <a:schemeClr val="tx1">
                    <a:lumMod val="95000"/>
                    <a:lumOff val="5000"/>
                  </a:schemeClr>
                </a:solidFill>
              </a:endParaRPr>
            </a:p>
          </p:txBody>
        </p:sp>
        <p:sp>
          <p:nvSpPr>
            <p:cNvPr id="51" name="Rectangle 50">
              <a:extLst>
                <a:ext uri="{FF2B5EF4-FFF2-40B4-BE49-F238E27FC236}">
                  <a16:creationId xmlns:a16="http://schemas.microsoft.com/office/drawing/2014/main" id="{0B340133-E6CC-D5E8-2848-868B4317A2B6}"/>
                </a:ext>
              </a:extLst>
            </p:cNvPr>
            <p:cNvSpPr/>
            <p:nvPr/>
          </p:nvSpPr>
          <p:spPr>
            <a:xfrm>
              <a:off x="9555214" y="1871908"/>
              <a:ext cx="835284" cy="2851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150K</a:t>
              </a:r>
              <a:endParaRPr lang="en-IN" b="1" dirty="0">
                <a:solidFill>
                  <a:schemeClr val="tx1">
                    <a:lumMod val="95000"/>
                    <a:lumOff val="5000"/>
                  </a:schemeClr>
                </a:solidFill>
              </a:endParaRPr>
            </a:p>
          </p:txBody>
        </p:sp>
      </p:grpSp>
      <p:sp>
        <p:nvSpPr>
          <p:cNvPr id="56" name="Rectangle 55">
            <a:extLst>
              <a:ext uri="{FF2B5EF4-FFF2-40B4-BE49-F238E27FC236}">
                <a16:creationId xmlns:a16="http://schemas.microsoft.com/office/drawing/2014/main" id="{B48B1BCF-21F0-C082-5A1A-8FAB957A1FEA}"/>
              </a:ext>
            </a:extLst>
          </p:cNvPr>
          <p:cNvSpPr/>
          <p:nvPr/>
        </p:nvSpPr>
        <p:spPr>
          <a:xfrm rot="16200000">
            <a:off x="-1065713" y="2991935"/>
            <a:ext cx="3591735" cy="368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Average Area (in hectors)</a:t>
            </a:r>
            <a:endParaRPr lang="en-IN" sz="1600" dirty="0">
              <a:solidFill>
                <a:schemeClr val="tx1"/>
              </a:solidFill>
            </a:endParaRPr>
          </a:p>
        </p:txBody>
      </p:sp>
      <p:sp>
        <p:nvSpPr>
          <p:cNvPr id="57" name="Rectangle 56">
            <a:extLst>
              <a:ext uri="{FF2B5EF4-FFF2-40B4-BE49-F238E27FC236}">
                <a16:creationId xmlns:a16="http://schemas.microsoft.com/office/drawing/2014/main" id="{76718C1B-21E3-8F88-774F-EFB301426249}"/>
              </a:ext>
            </a:extLst>
          </p:cNvPr>
          <p:cNvSpPr/>
          <p:nvPr/>
        </p:nvSpPr>
        <p:spPr>
          <a:xfrm rot="16200000">
            <a:off x="8816973" y="3041566"/>
            <a:ext cx="3591735" cy="368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Average Production (in quintals)</a:t>
            </a:r>
            <a:endParaRPr lang="en-IN" sz="1600" dirty="0">
              <a:solidFill>
                <a:schemeClr val="tx1"/>
              </a:solidFill>
            </a:endParaRPr>
          </a:p>
        </p:txBody>
      </p:sp>
      <p:sp>
        <p:nvSpPr>
          <p:cNvPr id="58" name="Rectangle 57">
            <a:extLst>
              <a:ext uri="{FF2B5EF4-FFF2-40B4-BE49-F238E27FC236}">
                <a16:creationId xmlns:a16="http://schemas.microsoft.com/office/drawing/2014/main" id="{8A3EDAC8-45DA-5479-9D50-44F0D01DBEDD}"/>
              </a:ext>
            </a:extLst>
          </p:cNvPr>
          <p:cNvSpPr/>
          <p:nvPr/>
        </p:nvSpPr>
        <p:spPr>
          <a:xfrm>
            <a:off x="1821589" y="1413334"/>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43K</a:t>
            </a:r>
            <a:endParaRPr lang="en-IN" sz="1600" dirty="0">
              <a:solidFill>
                <a:schemeClr val="tx1"/>
              </a:solidFill>
            </a:endParaRPr>
          </a:p>
        </p:txBody>
      </p:sp>
      <p:sp>
        <p:nvSpPr>
          <p:cNvPr id="59" name="Rectangle 58">
            <a:extLst>
              <a:ext uri="{FF2B5EF4-FFF2-40B4-BE49-F238E27FC236}">
                <a16:creationId xmlns:a16="http://schemas.microsoft.com/office/drawing/2014/main" id="{589EAD4E-3177-47EA-B4AC-4A355C60E245}"/>
              </a:ext>
            </a:extLst>
          </p:cNvPr>
          <p:cNvSpPr/>
          <p:nvPr/>
        </p:nvSpPr>
        <p:spPr>
          <a:xfrm>
            <a:off x="2570363" y="2693986"/>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28K</a:t>
            </a:r>
            <a:endParaRPr lang="en-IN" sz="1600" dirty="0">
              <a:solidFill>
                <a:schemeClr val="tx1"/>
              </a:solidFill>
            </a:endParaRPr>
          </a:p>
        </p:txBody>
      </p:sp>
      <p:sp>
        <p:nvSpPr>
          <p:cNvPr id="60" name="Rectangle 59">
            <a:extLst>
              <a:ext uri="{FF2B5EF4-FFF2-40B4-BE49-F238E27FC236}">
                <a16:creationId xmlns:a16="http://schemas.microsoft.com/office/drawing/2014/main" id="{EC4089CD-A26E-CC0A-F7B5-3B17F029746E}"/>
              </a:ext>
            </a:extLst>
          </p:cNvPr>
          <p:cNvSpPr/>
          <p:nvPr/>
        </p:nvSpPr>
        <p:spPr>
          <a:xfrm>
            <a:off x="3335602" y="2898251"/>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26K</a:t>
            </a:r>
            <a:endParaRPr lang="en-IN" sz="1600" dirty="0">
              <a:solidFill>
                <a:schemeClr val="tx1"/>
              </a:solidFill>
            </a:endParaRPr>
          </a:p>
        </p:txBody>
      </p:sp>
      <p:sp>
        <p:nvSpPr>
          <p:cNvPr id="61" name="Rectangle 60">
            <a:extLst>
              <a:ext uri="{FF2B5EF4-FFF2-40B4-BE49-F238E27FC236}">
                <a16:creationId xmlns:a16="http://schemas.microsoft.com/office/drawing/2014/main" id="{1E5FE610-DDB6-8AE8-A663-CA46368BDC7F}"/>
              </a:ext>
            </a:extLst>
          </p:cNvPr>
          <p:cNvSpPr/>
          <p:nvPr/>
        </p:nvSpPr>
        <p:spPr>
          <a:xfrm>
            <a:off x="4085468" y="3100595"/>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24K</a:t>
            </a:r>
            <a:endParaRPr lang="en-IN" sz="1600" dirty="0">
              <a:solidFill>
                <a:schemeClr val="tx1"/>
              </a:solidFill>
            </a:endParaRPr>
          </a:p>
        </p:txBody>
      </p:sp>
      <p:sp>
        <p:nvSpPr>
          <p:cNvPr id="62" name="Rectangle 61">
            <a:extLst>
              <a:ext uri="{FF2B5EF4-FFF2-40B4-BE49-F238E27FC236}">
                <a16:creationId xmlns:a16="http://schemas.microsoft.com/office/drawing/2014/main" id="{8BBA47D5-69A9-C69A-C8CD-5C9E1E659413}"/>
              </a:ext>
            </a:extLst>
          </p:cNvPr>
          <p:cNvSpPr/>
          <p:nvPr/>
        </p:nvSpPr>
        <p:spPr>
          <a:xfrm>
            <a:off x="4819964" y="3245609"/>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20K</a:t>
            </a:r>
            <a:endParaRPr lang="en-IN" sz="1600" dirty="0">
              <a:solidFill>
                <a:schemeClr val="tx1"/>
              </a:solidFill>
            </a:endParaRPr>
          </a:p>
        </p:txBody>
      </p:sp>
      <p:sp>
        <p:nvSpPr>
          <p:cNvPr id="63" name="Rectangle 62">
            <a:extLst>
              <a:ext uri="{FF2B5EF4-FFF2-40B4-BE49-F238E27FC236}">
                <a16:creationId xmlns:a16="http://schemas.microsoft.com/office/drawing/2014/main" id="{7288A188-07D9-FCCF-FC30-8DB09C2AE6F9}"/>
              </a:ext>
            </a:extLst>
          </p:cNvPr>
          <p:cNvSpPr/>
          <p:nvPr/>
        </p:nvSpPr>
        <p:spPr>
          <a:xfrm>
            <a:off x="5592397" y="3262050"/>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20K</a:t>
            </a:r>
            <a:endParaRPr lang="en-IN" sz="1600" dirty="0">
              <a:solidFill>
                <a:schemeClr val="tx1"/>
              </a:solidFill>
            </a:endParaRPr>
          </a:p>
        </p:txBody>
      </p:sp>
      <p:sp>
        <p:nvSpPr>
          <p:cNvPr id="64" name="Rectangle 63">
            <a:extLst>
              <a:ext uri="{FF2B5EF4-FFF2-40B4-BE49-F238E27FC236}">
                <a16:creationId xmlns:a16="http://schemas.microsoft.com/office/drawing/2014/main" id="{B0FBBBA6-2ECF-6704-0184-062455B7B34C}"/>
              </a:ext>
            </a:extLst>
          </p:cNvPr>
          <p:cNvSpPr/>
          <p:nvPr/>
        </p:nvSpPr>
        <p:spPr>
          <a:xfrm>
            <a:off x="6331900" y="3549199"/>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19K</a:t>
            </a:r>
            <a:endParaRPr lang="en-IN" sz="1600" dirty="0">
              <a:solidFill>
                <a:schemeClr val="tx1"/>
              </a:solidFill>
            </a:endParaRPr>
          </a:p>
        </p:txBody>
      </p:sp>
      <p:sp>
        <p:nvSpPr>
          <p:cNvPr id="65" name="Rectangle 64">
            <a:extLst>
              <a:ext uri="{FF2B5EF4-FFF2-40B4-BE49-F238E27FC236}">
                <a16:creationId xmlns:a16="http://schemas.microsoft.com/office/drawing/2014/main" id="{69B1B4E9-9143-D2E5-AA05-991DB6D74744}"/>
              </a:ext>
            </a:extLst>
          </p:cNvPr>
          <p:cNvSpPr/>
          <p:nvPr/>
        </p:nvSpPr>
        <p:spPr>
          <a:xfrm>
            <a:off x="7092858" y="3728628"/>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17K</a:t>
            </a:r>
            <a:endParaRPr lang="en-IN" sz="1600" dirty="0">
              <a:solidFill>
                <a:schemeClr val="tx1"/>
              </a:solidFill>
            </a:endParaRPr>
          </a:p>
        </p:txBody>
      </p:sp>
      <p:sp>
        <p:nvSpPr>
          <p:cNvPr id="66" name="Rectangle 65">
            <a:extLst>
              <a:ext uri="{FF2B5EF4-FFF2-40B4-BE49-F238E27FC236}">
                <a16:creationId xmlns:a16="http://schemas.microsoft.com/office/drawing/2014/main" id="{D41297C8-66CC-9339-BD0C-843336B18B3B}"/>
              </a:ext>
            </a:extLst>
          </p:cNvPr>
          <p:cNvSpPr/>
          <p:nvPr/>
        </p:nvSpPr>
        <p:spPr>
          <a:xfrm>
            <a:off x="7842074" y="3829855"/>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15K</a:t>
            </a:r>
            <a:endParaRPr lang="en-IN" sz="1600" dirty="0">
              <a:solidFill>
                <a:schemeClr val="tx1"/>
              </a:solidFill>
            </a:endParaRPr>
          </a:p>
        </p:txBody>
      </p:sp>
      <p:sp>
        <p:nvSpPr>
          <p:cNvPr id="67" name="Rectangle 66">
            <a:extLst>
              <a:ext uri="{FF2B5EF4-FFF2-40B4-BE49-F238E27FC236}">
                <a16:creationId xmlns:a16="http://schemas.microsoft.com/office/drawing/2014/main" id="{D883F472-C21B-AE34-FF51-F5F690F80138}"/>
              </a:ext>
            </a:extLst>
          </p:cNvPr>
          <p:cNvSpPr/>
          <p:nvPr/>
        </p:nvSpPr>
        <p:spPr>
          <a:xfrm>
            <a:off x="8609219" y="3893793"/>
            <a:ext cx="572694"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14K</a:t>
            </a:r>
            <a:endParaRPr lang="en-IN" sz="1600" dirty="0">
              <a:solidFill>
                <a:schemeClr val="tx1"/>
              </a:solidFill>
            </a:endParaRPr>
          </a:p>
        </p:txBody>
      </p:sp>
      <p:sp>
        <p:nvSpPr>
          <p:cNvPr id="79" name="Freeform: Shape 78">
            <a:extLst>
              <a:ext uri="{FF2B5EF4-FFF2-40B4-BE49-F238E27FC236}">
                <a16:creationId xmlns:a16="http://schemas.microsoft.com/office/drawing/2014/main" id="{0B019D8D-85A3-B3AB-4EFD-EC9178C68495}"/>
              </a:ext>
            </a:extLst>
          </p:cNvPr>
          <p:cNvSpPr/>
          <p:nvPr/>
        </p:nvSpPr>
        <p:spPr>
          <a:xfrm>
            <a:off x="2108200" y="1358900"/>
            <a:ext cx="6794500" cy="3529163"/>
          </a:xfrm>
          <a:custGeom>
            <a:avLst/>
            <a:gdLst>
              <a:gd name="connsiteX0" fmla="*/ 0 w 6794500"/>
              <a:gd name="connsiteY0" fmla="*/ 0 h 3529163"/>
              <a:gd name="connsiteX1" fmla="*/ 787400 w 6794500"/>
              <a:gd name="connsiteY1" fmla="*/ 3352800 h 3529163"/>
              <a:gd name="connsiteX2" fmla="*/ 1562100 w 6794500"/>
              <a:gd name="connsiteY2" fmla="*/ 2997200 h 3529163"/>
              <a:gd name="connsiteX3" fmla="*/ 2298700 w 6794500"/>
              <a:gd name="connsiteY3" fmla="*/ 2451100 h 3529163"/>
              <a:gd name="connsiteX4" fmla="*/ 3022600 w 6794500"/>
              <a:gd name="connsiteY4" fmla="*/ 3302000 h 3529163"/>
              <a:gd name="connsiteX5" fmla="*/ 3784600 w 6794500"/>
              <a:gd name="connsiteY5" fmla="*/ 3429000 h 3529163"/>
              <a:gd name="connsiteX6" fmla="*/ 4546600 w 6794500"/>
              <a:gd name="connsiteY6" fmla="*/ 2730500 h 3529163"/>
              <a:gd name="connsiteX7" fmla="*/ 5321300 w 6794500"/>
              <a:gd name="connsiteY7" fmla="*/ 3251200 h 3529163"/>
              <a:gd name="connsiteX8" fmla="*/ 6057900 w 6794500"/>
              <a:gd name="connsiteY8" fmla="*/ 3136900 h 3529163"/>
              <a:gd name="connsiteX9" fmla="*/ 6794500 w 6794500"/>
              <a:gd name="connsiteY9" fmla="*/ 2209800 h 352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4500" h="3529163">
                <a:moveTo>
                  <a:pt x="0" y="0"/>
                </a:moveTo>
                <a:cubicBezTo>
                  <a:pt x="263525" y="1426633"/>
                  <a:pt x="527050" y="2853267"/>
                  <a:pt x="787400" y="3352800"/>
                </a:cubicBezTo>
                <a:cubicBezTo>
                  <a:pt x="1047750" y="3852333"/>
                  <a:pt x="1310217" y="3147483"/>
                  <a:pt x="1562100" y="2997200"/>
                </a:cubicBezTo>
                <a:cubicBezTo>
                  <a:pt x="1813983" y="2846917"/>
                  <a:pt x="2055283" y="2400300"/>
                  <a:pt x="2298700" y="2451100"/>
                </a:cubicBezTo>
                <a:cubicBezTo>
                  <a:pt x="2542117" y="2501900"/>
                  <a:pt x="2774950" y="3139017"/>
                  <a:pt x="3022600" y="3302000"/>
                </a:cubicBezTo>
                <a:cubicBezTo>
                  <a:pt x="3270250" y="3464983"/>
                  <a:pt x="3530600" y="3524250"/>
                  <a:pt x="3784600" y="3429000"/>
                </a:cubicBezTo>
                <a:cubicBezTo>
                  <a:pt x="4038600" y="3333750"/>
                  <a:pt x="4290483" y="2760133"/>
                  <a:pt x="4546600" y="2730500"/>
                </a:cubicBezTo>
                <a:cubicBezTo>
                  <a:pt x="4802717" y="2700867"/>
                  <a:pt x="5069417" y="3183467"/>
                  <a:pt x="5321300" y="3251200"/>
                </a:cubicBezTo>
                <a:cubicBezTo>
                  <a:pt x="5573183" y="3318933"/>
                  <a:pt x="5812367" y="3310467"/>
                  <a:pt x="6057900" y="3136900"/>
                </a:cubicBezTo>
                <a:cubicBezTo>
                  <a:pt x="6303433" y="2963333"/>
                  <a:pt x="6548966" y="2586566"/>
                  <a:pt x="6794500" y="2209800"/>
                </a:cubicBezTo>
              </a:path>
            </a:pathLst>
          </a:cu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grpSp>
        <p:nvGrpSpPr>
          <p:cNvPr id="80" name="Group 79">
            <a:extLst>
              <a:ext uri="{FF2B5EF4-FFF2-40B4-BE49-F238E27FC236}">
                <a16:creationId xmlns:a16="http://schemas.microsoft.com/office/drawing/2014/main" id="{B713D911-BF5F-5262-3343-A33D94E832F6}"/>
              </a:ext>
            </a:extLst>
          </p:cNvPr>
          <p:cNvGrpSpPr/>
          <p:nvPr/>
        </p:nvGrpSpPr>
        <p:grpSpPr>
          <a:xfrm>
            <a:off x="2020884" y="1293260"/>
            <a:ext cx="6982216" cy="3575900"/>
            <a:chOff x="2020884" y="1293260"/>
            <a:chExt cx="6982216" cy="3575900"/>
          </a:xfrm>
        </p:grpSpPr>
        <p:sp>
          <p:nvSpPr>
            <p:cNvPr id="68" name="Oval 67">
              <a:extLst>
                <a:ext uri="{FF2B5EF4-FFF2-40B4-BE49-F238E27FC236}">
                  <a16:creationId xmlns:a16="http://schemas.microsoft.com/office/drawing/2014/main" id="{13F18A28-0DDC-12C5-DC93-1D302C5BF328}"/>
                </a:ext>
              </a:extLst>
            </p:cNvPr>
            <p:cNvSpPr/>
            <p:nvPr/>
          </p:nvSpPr>
          <p:spPr>
            <a:xfrm>
              <a:off x="2020884" y="1293260"/>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4641376F-F6CB-C768-2426-2B46093C02E2}"/>
                </a:ext>
              </a:extLst>
            </p:cNvPr>
            <p:cNvSpPr/>
            <p:nvPr/>
          </p:nvSpPr>
          <p:spPr>
            <a:xfrm>
              <a:off x="2800267" y="4608004"/>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45558AC2-D095-71F7-1830-3CA0AC4C955D}"/>
                </a:ext>
              </a:extLst>
            </p:cNvPr>
            <p:cNvSpPr/>
            <p:nvPr/>
          </p:nvSpPr>
          <p:spPr>
            <a:xfrm>
              <a:off x="3559784" y="4276346"/>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2EF7F47-7E55-B1EA-6AF6-2068FCA4FE8A}"/>
                </a:ext>
              </a:extLst>
            </p:cNvPr>
            <p:cNvSpPr/>
            <p:nvPr/>
          </p:nvSpPr>
          <p:spPr>
            <a:xfrm>
              <a:off x="4317244" y="3719689"/>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0DBCA17C-3F27-3C35-DBC3-1DCA73BBEA18}"/>
                </a:ext>
              </a:extLst>
            </p:cNvPr>
            <p:cNvSpPr/>
            <p:nvPr/>
          </p:nvSpPr>
          <p:spPr>
            <a:xfrm>
              <a:off x="5040938" y="4563075"/>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BFB01EAF-4751-5097-416E-FB8B9073D2E6}"/>
                </a:ext>
              </a:extLst>
            </p:cNvPr>
            <p:cNvSpPr/>
            <p:nvPr/>
          </p:nvSpPr>
          <p:spPr>
            <a:xfrm>
              <a:off x="5778534" y="4695056"/>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B4EA9E1C-E34C-9394-A026-DBB747C005FB}"/>
                </a:ext>
              </a:extLst>
            </p:cNvPr>
            <p:cNvSpPr/>
            <p:nvPr/>
          </p:nvSpPr>
          <p:spPr>
            <a:xfrm>
              <a:off x="6550941" y="4021960"/>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49798715-8BAE-6038-F774-950A509A1AED}"/>
                </a:ext>
              </a:extLst>
            </p:cNvPr>
            <p:cNvSpPr/>
            <p:nvPr/>
          </p:nvSpPr>
          <p:spPr>
            <a:xfrm>
              <a:off x="7323206" y="4505910"/>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CD98CCB0-CF55-3C9B-24A8-38306084A65B}"/>
                </a:ext>
              </a:extLst>
            </p:cNvPr>
            <p:cNvSpPr/>
            <p:nvPr/>
          </p:nvSpPr>
          <p:spPr>
            <a:xfrm>
              <a:off x="8076101" y="4404244"/>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44FDA981-0117-59AE-BBA9-EB3279CA479A}"/>
                </a:ext>
              </a:extLst>
            </p:cNvPr>
            <p:cNvSpPr/>
            <p:nvPr/>
          </p:nvSpPr>
          <p:spPr>
            <a:xfrm>
              <a:off x="8828996" y="3489631"/>
              <a:ext cx="174104" cy="174104"/>
            </a:xfrm>
            <a:prstGeom prst="ellipse">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1" name="Rectangle 80">
            <a:extLst>
              <a:ext uri="{FF2B5EF4-FFF2-40B4-BE49-F238E27FC236}">
                <a16:creationId xmlns:a16="http://schemas.microsoft.com/office/drawing/2014/main" id="{17643D0B-E8FF-E7B8-01B0-0D87A38013F9}"/>
              </a:ext>
            </a:extLst>
          </p:cNvPr>
          <p:cNvSpPr/>
          <p:nvPr/>
        </p:nvSpPr>
        <p:spPr>
          <a:xfrm>
            <a:off x="1971811" y="1142261"/>
            <a:ext cx="857288"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172K</a:t>
            </a:r>
            <a:endParaRPr lang="en-IN" sz="1600" dirty="0">
              <a:solidFill>
                <a:schemeClr val="tx1"/>
              </a:solidFill>
            </a:endParaRPr>
          </a:p>
        </p:txBody>
      </p:sp>
      <p:sp>
        <p:nvSpPr>
          <p:cNvPr id="82" name="Rectangle 81">
            <a:extLst>
              <a:ext uri="{FF2B5EF4-FFF2-40B4-BE49-F238E27FC236}">
                <a16:creationId xmlns:a16="http://schemas.microsoft.com/office/drawing/2014/main" id="{6EF7145A-D07F-3E95-42FD-43EFB86B71D4}"/>
              </a:ext>
            </a:extLst>
          </p:cNvPr>
          <p:cNvSpPr/>
          <p:nvPr/>
        </p:nvSpPr>
        <p:spPr>
          <a:xfrm>
            <a:off x="2734818" y="4336229"/>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30K</a:t>
            </a:r>
            <a:endParaRPr lang="en-IN" sz="1600" dirty="0">
              <a:solidFill>
                <a:schemeClr val="tx1"/>
              </a:solidFill>
            </a:endParaRPr>
          </a:p>
        </p:txBody>
      </p:sp>
      <p:sp>
        <p:nvSpPr>
          <p:cNvPr id="83" name="Rectangle 82">
            <a:extLst>
              <a:ext uri="{FF2B5EF4-FFF2-40B4-BE49-F238E27FC236}">
                <a16:creationId xmlns:a16="http://schemas.microsoft.com/office/drawing/2014/main" id="{0EE25A9F-D5A4-DE9E-E1E5-DDD9BDF90185}"/>
              </a:ext>
            </a:extLst>
          </p:cNvPr>
          <p:cNvSpPr/>
          <p:nvPr/>
        </p:nvSpPr>
        <p:spPr>
          <a:xfrm>
            <a:off x="3256026" y="3994393"/>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50K</a:t>
            </a:r>
            <a:endParaRPr lang="en-IN" sz="1600" dirty="0">
              <a:solidFill>
                <a:schemeClr val="tx1"/>
              </a:solidFill>
            </a:endParaRPr>
          </a:p>
        </p:txBody>
      </p:sp>
      <p:sp>
        <p:nvSpPr>
          <p:cNvPr id="84" name="Rectangle 83">
            <a:extLst>
              <a:ext uri="{FF2B5EF4-FFF2-40B4-BE49-F238E27FC236}">
                <a16:creationId xmlns:a16="http://schemas.microsoft.com/office/drawing/2014/main" id="{C8934CA6-802A-11D0-89AE-9FD8FB55B9FA}"/>
              </a:ext>
            </a:extLst>
          </p:cNvPr>
          <p:cNvSpPr/>
          <p:nvPr/>
        </p:nvSpPr>
        <p:spPr>
          <a:xfrm>
            <a:off x="4106990" y="3797431"/>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72K</a:t>
            </a:r>
            <a:endParaRPr lang="en-IN" sz="1600" dirty="0">
              <a:solidFill>
                <a:schemeClr val="tx1"/>
              </a:solidFill>
            </a:endParaRPr>
          </a:p>
        </p:txBody>
      </p:sp>
      <p:sp>
        <p:nvSpPr>
          <p:cNvPr id="85" name="Rectangle 84">
            <a:extLst>
              <a:ext uri="{FF2B5EF4-FFF2-40B4-BE49-F238E27FC236}">
                <a16:creationId xmlns:a16="http://schemas.microsoft.com/office/drawing/2014/main" id="{450756A7-F1B4-EE24-E0BD-FCD8BB52878E}"/>
              </a:ext>
            </a:extLst>
          </p:cNvPr>
          <p:cNvSpPr/>
          <p:nvPr/>
        </p:nvSpPr>
        <p:spPr>
          <a:xfrm>
            <a:off x="4959754" y="4262951"/>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35K</a:t>
            </a:r>
            <a:endParaRPr lang="en-IN" sz="1600" dirty="0">
              <a:solidFill>
                <a:schemeClr val="tx1"/>
              </a:solidFill>
            </a:endParaRPr>
          </a:p>
        </p:txBody>
      </p:sp>
      <p:sp>
        <p:nvSpPr>
          <p:cNvPr id="86" name="Rectangle 85">
            <a:extLst>
              <a:ext uri="{FF2B5EF4-FFF2-40B4-BE49-F238E27FC236}">
                <a16:creationId xmlns:a16="http://schemas.microsoft.com/office/drawing/2014/main" id="{95B98461-356A-E03F-633B-E38BDE710B41}"/>
              </a:ext>
            </a:extLst>
          </p:cNvPr>
          <p:cNvSpPr/>
          <p:nvPr/>
        </p:nvSpPr>
        <p:spPr>
          <a:xfrm>
            <a:off x="5553768" y="4416487"/>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24K</a:t>
            </a:r>
            <a:endParaRPr lang="en-IN" sz="1600" dirty="0">
              <a:solidFill>
                <a:schemeClr val="tx1"/>
              </a:solidFill>
            </a:endParaRPr>
          </a:p>
        </p:txBody>
      </p:sp>
      <p:sp>
        <p:nvSpPr>
          <p:cNvPr id="87" name="Rectangle 86">
            <a:extLst>
              <a:ext uri="{FF2B5EF4-FFF2-40B4-BE49-F238E27FC236}">
                <a16:creationId xmlns:a16="http://schemas.microsoft.com/office/drawing/2014/main" id="{677B90CD-3EF6-1A99-6431-D1B4233C39A4}"/>
              </a:ext>
            </a:extLst>
          </p:cNvPr>
          <p:cNvSpPr/>
          <p:nvPr/>
        </p:nvSpPr>
        <p:spPr>
          <a:xfrm>
            <a:off x="6352407" y="4109151"/>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59K</a:t>
            </a:r>
            <a:endParaRPr lang="en-IN" sz="1600" dirty="0">
              <a:solidFill>
                <a:schemeClr val="tx1"/>
              </a:solidFill>
            </a:endParaRPr>
          </a:p>
        </p:txBody>
      </p:sp>
      <p:sp>
        <p:nvSpPr>
          <p:cNvPr id="88" name="Rectangle 87">
            <a:extLst>
              <a:ext uri="{FF2B5EF4-FFF2-40B4-BE49-F238E27FC236}">
                <a16:creationId xmlns:a16="http://schemas.microsoft.com/office/drawing/2014/main" id="{19BA17DF-4B7F-23DE-252F-48FE2B287D20}"/>
              </a:ext>
            </a:extLst>
          </p:cNvPr>
          <p:cNvSpPr/>
          <p:nvPr/>
        </p:nvSpPr>
        <p:spPr>
          <a:xfrm>
            <a:off x="7157787" y="4605633"/>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37K</a:t>
            </a:r>
            <a:endParaRPr lang="en-IN" sz="1600" dirty="0">
              <a:solidFill>
                <a:schemeClr val="tx1"/>
              </a:solidFill>
            </a:endParaRPr>
          </a:p>
        </p:txBody>
      </p:sp>
      <p:sp>
        <p:nvSpPr>
          <p:cNvPr id="112" name="Rectangle 111">
            <a:extLst>
              <a:ext uri="{FF2B5EF4-FFF2-40B4-BE49-F238E27FC236}">
                <a16:creationId xmlns:a16="http://schemas.microsoft.com/office/drawing/2014/main" id="{96AEC82F-ECC0-ED85-3DBE-0AA15AA0C9F3}"/>
              </a:ext>
            </a:extLst>
          </p:cNvPr>
          <p:cNvSpPr/>
          <p:nvPr/>
        </p:nvSpPr>
        <p:spPr>
          <a:xfrm>
            <a:off x="7981840" y="4517712"/>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39K</a:t>
            </a:r>
            <a:endParaRPr lang="en-IN" sz="1600" dirty="0">
              <a:solidFill>
                <a:schemeClr val="tx1"/>
              </a:solidFill>
            </a:endParaRPr>
          </a:p>
        </p:txBody>
      </p:sp>
      <p:sp>
        <p:nvSpPr>
          <p:cNvPr id="113" name="Rectangle 112">
            <a:extLst>
              <a:ext uri="{FF2B5EF4-FFF2-40B4-BE49-F238E27FC236}">
                <a16:creationId xmlns:a16="http://schemas.microsoft.com/office/drawing/2014/main" id="{D85F3DC1-298D-B45D-936B-028B51A28076}"/>
              </a:ext>
            </a:extLst>
          </p:cNvPr>
          <p:cNvSpPr/>
          <p:nvPr/>
        </p:nvSpPr>
        <p:spPr>
          <a:xfrm>
            <a:off x="8864345" y="3246638"/>
            <a:ext cx="535515" cy="3529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78K</a:t>
            </a:r>
            <a:endParaRPr lang="en-IN" sz="1600" dirty="0">
              <a:solidFill>
                <a:schemeClr val="tx1"/>
              </a:solidFill>
            </a:endParaRPr>
          </a:p>
        </p:txBody>
      </p:sp>
      <p:pic>
        <p:nvPicPr>
          <p:cNvPr id="114" name="Picture 113">
            <a:extLst>
              <a:ext uri="{FF2B5EF4-FFF2-40B4-BE49-F238E27FC236}">
                <a16:creationId xmlns:a16="http://schemas.microsoft.com/office/drawing/2014/main" id="{51C4E11F-DE96-E757-DC3F-594D670AC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258855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3190B-52E8-8548-0093-60F846E91C4B}"/>
              </a:ext>
            </a:extLst>
          </p:cNvPr>
          <p:cNvPicPr>
            <a:picLocks noChangeAspect="1"/>
          </p:cNvPicPr>
          <p:nvPr/>
        </p:nvPicPr>
        <p:blipFill>
          <a:blip r:embed="rId2"/>
          <a:stretch>
            <a:fillRect/>
          </a:stretch>
        </p:blipFill>
        <p:spPr>
          <a:xfrm>
            <a:off x="10901005" y="142942"/>
            <a:ext cx="1174749" cy="320698"/>
          </a:xfrm>
          <a:prstGeom prst="rect">
            <a:avLst/>
          </a:prstGeom>
        </p:spPr>
      </p:pic>
      <p:sp>
        <p:nvSpPr>
          <p:cNvPr id="2" name="Rectangle 1">
            <a:extLst>
              <a:ext uri="{FF2B5EF4-FFF2-40B4-BE49-F238E27FC236}">
                <a16:creationId xmlns:a16="http://schemas.microsoft.com/office/drawing/2014/main" id="{1822F1E5-95AF-AAB5-84B0-810B7982F089}"/>
              </a:ext>
            </a:extLst>
          </p:cNvPr>
          <p:cNvSpPr/>
          <p:nvPr/>
        </p:nvSpPr>
        <p:spPr>
          <a:xfrm>
            <a:off x="545909" y="463640"/>
            <a:ext cx="9457899" cy="669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95000"/>
                    <a:lumOff val="5000"/>
                  </a:schemeClr>
                </a:solidFill>
              </a:rPr>
              <a:t>Season wise Crop Production</a:t>
            </a:r>
            <a:endParaRPr lang="en-IN" sz="3200" dirty="0">
              <a:solidFill>
                <a:schemeClr val="tx1">
                  <a:lumMod val="95000"/>
                  <a:lumOff val="5000"/>
                </a:schemeClr>
              </a:solidFill>
            </a:endParaRPr>
          </a:p>
        </p:txBody>
      </p:sp>
      <p:sp>
        <p:nvSpPr>
          <p:cNvPr id="5" name="Rectangle 4">
            <a:extLst>
              <a:ext uri="{FF2B5EF4-FFF2-40B4-BE49-F238E27FC236}">
                <a16:creationId xmlns:a16="http://schemas.microsoft.com/office/drawing/2014/main" id="{ECA707F0-A1F2-ED5F-67CE-B050F2EFFAF5}"/>
              </a:ext>
            </a:extLst>
          </p:cNvPr>
          <p:cNvSpPr/>
          <p:nvPr/>
        </p:nvSpPr>
        <p:spPr>
          <a:xfrm>
            <a:off x="545908" y="5542041"/>
            <a:ext cx="10355094" cy="92718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95000"/>
                    <a:lumOff val="5000"/>
                  </a:schemeClr>
                </a:solidFill>
              </a:rPr>
              <a:t>Insights:</a:t>
            </a:r>
          </a:p>
          <a:p>
            <a:r>
              <a:rPr lang="en-IN" sz="1600" dirty="0">
                <a:solidFill>
                  <a:schemeClr val="tx1">
                    <a:lumMod val="95000"/>
                    <a:lumOff val="5000"/>
                  </a:schemeClr>
                </a:solidFill>
              </a:rPr>
              <a:t>In Winter season crops was produced more than others seasons.</a:t>
            </a:r>
            <a:endParaRPr lang="en-IN" sz="1600" dirty="0">
              <a:solidFill>
                <a:schemeClr val="tx1"/>
              </a:solidFill>
            </a:endParaRPr>
          </a:p>
          <a:p>
            <a:endParaRPr lang="en-IN" sz="1600" dirty="0">
              <a:solidFill>
                <a:schemeClr val="tx1"/>
              </a:solidFill>
            </a:endParaRPr>
          </a:p>
        </p:txBody>
      </p:sp>
      <p:pic>
        <p:nvPicPr>
          <p:cNvPr id="7" name="Picture 6">
            <a:extLst>
              <a:ext uri="{FF2B5EF4-FFF2-40B4-BE49-F238E27FC236}">
                <a16:creationId xmlns:a16="http://schemas.microsoft.com/office/drawing/2014/main" id="{23263A6E-FBE2-9CDB-FD2A-4675B56CA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08" y="1380314"/>
            <a:ext cx="7198702" cy="3771290"/>
          </a:xfrm>
          <a:prstGeom prst="rect">
            <a:avLst/>
          </a:prstGeom>
        </p:spPr>
      </p:pic>
      <p:pic>
        <p:nvPicPr>
          <p:cNvPr id="8" name="Picture 7">
            <a:extLst>
              <a:ext uri="{FF2B5EF4-FFF2-40B4-BE49-F238E27FC236}">
                <a16:creationId xmlns:a16="http://schemas.microsoft.com/office/drawing/2014/main" id="{2153BD5F-9700-55C7-83CD-123E2534D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7931" y="5537321"/>
            <a:ext cx="931908" cy="931908"/>
          </a:xfrm>
          <a:prstGeom prst="rect">
            <a:avLst/>
          </a:prstGeom>
        </p:spPr>
      </p:pic>
    </p:spTree>
    <p:extLst>
      <p:ext uri="{BB962C8B-B14F-4D97-AF65-F5344CB8AC3E}">
        <p14:creationId xmlns:p14="http://schemas.microsoft.com/office/powerpoint/2010/main" val="3589565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755</Words>
  <Application>Microsoft Office PowerPoint</Application>
  <PresentationFormat>Widescreen</PresentationFormat>
  <Paragraphs>319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Dibyendu</dc:creator>
  <cp:lastModifiedBy>Dibyendu</cp:lastModifiedBy>
  <cp:revision>221</cp:revision>
  <dcterms:created xsi:type="dcterms:W3CDTF">2023-02-25T15:14:46Z</dcterms:created>
  <dcterms:modified xsi:type="dcterms:W3CDTF">2023-02-26T12:28:39Z</dcterms:modified>
</cp:coreProperties>
</file>