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1AF-297B-497C-B0D6-025A5F2CF5D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C41-97E6-490A-A249-44C8B2F1C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7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1AF-297B-497C-B0D6-025A5F2CF5D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C41-97E6-490A-A249-44C8B2F1C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1AF-297B-497C-B0D6-025A5F2CF5D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C41-97E6-490A-A249-44C8B2F1C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4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1AF-297B-497C-B0D6-025A5F2CF5D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C41-97E6-490A-A249-44C8B2F1C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8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1AF-297B-497C-B0D6-025A5F2CF5D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C41-97E6-490A-A249-44C8B2F1C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17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1AF-297B-497C-B0D6-025A5F2CF5D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C41-97E6-490A-A249-44C8B2F1C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1AF-297B-497C-B0D6-025A5F2CF5D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C41-97E6-490A-A249-44C8B2F1C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9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1AF-297B-497C-B0D6-025A5F2CF5D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C41-97E6-490A-A249-44C8B2F1C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1AF-297B-497C-B0D6-025A5F2CF5D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C41-97E6-490A-A249-44C8B2F1C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8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1AF-297B-497C-B0D6-025A5F2CF5D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C41-97E6-490A-A249-44C8B2F1C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1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1AF-297B-497C-B0D6-025A5F2CF5D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C41-97E6-490A-A249-44C8B2F1C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9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B1AF-297B-497C-B0D6-025A5F2CF5D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7C41-97E6-490A-A249-44C8B2F1C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3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DIBYENDU PAUL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0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1067724"/>
            <a:ext cx="5930900" cy="5314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5600"/>
            <a:ext cx="509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Flow Chart of the Project :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25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FLOW CHART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Microsoft account</dc:creator>
  <cp:lastModifiedBy>Microsoft account</cp:lastModifiedBy>
  <cp:revision>1</cp:revision>
  <dcterms:created xsi:type="dcterms:W3CDTF">2022-03-21T13:55:28Z</dcterms:created>
  <dcterms:modified xsi:type="dcterms:W3CDTF">2022-03-21T13:55:44Z</dcterms:modified>
</cp:coreProperties>
</file>