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2574" y="880025"/>
            <a:ext cx="10590313" cy="1535629"/>
          </a:xfrm>
        </p:spPr>
        <p:txBody>
          <a:bodyPr/>
          <a:lstStyle/>
          <a:p>
            <a:r>
              <a:rPr lang="es-CO" dirty="0" err="1" smtClean="0"/>
              <a:t>Wart</a:t>
            </a:r>
            <a:r>
              <a:rPr lang="es-CO" dirty="0" smtClean="0"/>
              <a:t> - </a:t>
            </a:r>
            <a:r>
              <a:rPr lang="es-CO" dirty="0" err="1" smtClean="0"/>
              <a:t>deutsch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69187" y="2853858"/>
            <a:ext cx="9537085" cy="3410463"/>
          </a:xfrm>
        </p:spPr>
        <p:txBody>
          <a:bodyPr>
            <a:normAutofit/>
          </a:bodyPr>
          <a:lstStyle/>
          <a:p>
            <a:r>
              <a:rPr lang="es-CO" dirty="0" smtClean="0"/>
              <a:t>Segunda Entrega – Proyecto programación</a:t>
            </a:r>
          </a:p>
          <a:p>
            <a:r>
              <a:rPr lang="es-CO" dirty="0" smtClean="0"/>
              <a:t>Diego Felipe Cabrera Salamanca</a:t>
            </a:r>
          </a:p>
          <a:p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  <a:p>
            <a:r>
              <a:rPr lang="es-CO" dirty="0" smtClean="0"/>
              <a:t>Profesora: Stephanie Torres 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258" y="3542176"/>
            <a:ext cx="3245795" cy="16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21" y="484495"/>
            <a:ext cx="2936178" cy="3594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2700970" y="4304564"/>
            <a:ext cx="326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Diego Felipe Cabrera Salamanca</a:t>
            </a:r>
          </a:p>
          <a:p>
            <a:r>
              <a:rPr lang="es-CO" dirty="0" smtClean="0"/>
              <a:t>Ingeniería  Agrícola </a:t>
            </a:r>
            <a:endParaRPr lang="en-US" dirty="0"/>
          </a:p>
        </p:txBody>
      </p:sp>
      <p:pic>
        <p:nvPicPr>
          <p:cNvPr id="7" name="Picture 2" descr="ACS Capítulo de estudiantes - ACS Capítulo Colomb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7" y="4847231"/>
            <a:ext cx="4178033" cy="228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4562268" cy="818618"/>
          </a:xfrm>
        </p:spPr>
        <p:txBody>
          <a:bodyPr/>
          <a:lstStyle/>
          <a:p>
            <a:r>
              <a:rPr lang="es-CO" dirty="0" smtClean="0"/>
              <a:t>introducción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5469" y="1644556"/>
            <a:ext cx="10645254" cy="3593591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1.  Apoyar el aprendizaje del Idioma  alemán      II. Crear un programa por medio del lenguaje  Python</a:t>
            </a:r>
          </a:p>
          <a:p>
            <a:endParaRPr lang="en-US" dirty="0"/>
          </a:p>
        </p:txBody>
      </p:sp>
      <p:pic>
        <p:nvPicPr>
          <p:cNvPr id="2052" name="Picture 4" descr="Apoyar - Iconos gratis de manos y ges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090" y="2370682"/>
            <a:ext cx="1308730" cy="130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portar datos en Python de diferentes formas - sitiobigdata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774" y="2227085"/>
            <a:ext cx="1595923" cy="159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b="7897"/>
          <a:stretch/>
        </p:blipFill>
        <p:spPr>
          <a:xfrm>
            <a:off x="6669034" y="2351230"/>
            <a:ext cx="2602497" cy="1347631"/>
          </a:xfrm>
          <a:prstGeom prst="rect">
            <a:avLst/>
          </a:prstGeom>
        </p:spPr>
      </p:pic>
      <p:pic>
        <p:nvPicPr>
          <p:cNvPr id="2056" name="Picture 8" descr="5 consejos para aprender alemán rápido | ES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06" y="2178850"/>
            <a:ext cx="2537323" cy="169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347415" y="4314798"/>
            <a:ext cx="747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III. Específicamente en los artículos (género) de los substantivos del alemán</a:t>
            </a:r>
            <a:endParaRPr lang="en-US" dirty="0"/>
          </a:p>
        </p:txBody>
      </p:sp>
      <p:pic>
        <p:nvPicPr>
          <p:cNvPr id="2058" name="Picture 10" descr="Der, Die, Das: Cómo Diferenciar Los Artículos en Alemá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770" y="4876928"/>
            <a:ext cx="3570262" cy="160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7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5435725" cy="818618"/>
          </a:xfrm>
        </p:spPr>
        <p:txBody>
          <a:bodyPr/>
          <a:lstStyle/>
          <a:p>
            <a:r>
              <a:rPr lang="es-CO" dirty="0" smtClean="0"/>
              <a:t>Campo de acción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467136"/>
            <a:ext cx="10178322" cy="3593591"/>
          </a:xfrm>
        </p:spPr>
        <p:txBody>
          <a:bodyPr/>
          <a:lstStyle/>
          <a:p>
            <a:r>
              <a:rPr lang="es-CO" sz="2800" dirty="0"/>
              <a:t>Sistema de aprendizaje y juego para practicar el género (artículos), der (masculino / </a:t>
            </a:r>
            <a:r>
              <a:rPr lang="es-CO" sz="2800" dirty="0" err="1"/>
              <a:t>Maskulin</a:t>
            </a:r>
            <a:r>
              <a:rPr lang="es-CO" sz="2800" dirty="0"/>
              <a:t>), die (femenino / </a:t>
            </a:r>
            <a:r>
              <a:rPr lang="es-CO" sz="2800" dirty="0" err="1"/>
              <a:t>Femenin</a:t>
            </a:r>
            <a:r>
              <a:rPr lang="es-CO" sz="2800" dirty="0"/>
              <a:t>), das (neutro / </a:t>
            </a:r>
            <a:r>
              <a:rPr lang="es-CO" sz="2800" dirty="0" err="1"/>
              <a:t>Neutrum</a:t>
            </a:r>
            <a:r>
              <a:rPr lang="es-CO" sz="2800" dirty="0"/>
              <a:t>), en el idioma alemán.</a:t>
            </a:r>
            <a:endParaRPr lang="en-US" sz="2800" dirty="0"/>
          </a:p>
          <a:p>
            <a:endParaRPr lang="es-CO" dirty="0" smtClean="0"/>
          </a:p>
          <a:p>
            <a:endParaRPr lang="en-US" dirty="0"/>
          </a:p>
        </p:txBody>
      </p:sp>
      <p:pic>
        <p:nvPicPr>
          <p:cNvPr id="4098" name="Picture 2" descr="Seminario Internacional Ministe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590" y="2840850"/>
            <a:ext cx="462915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0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7551128" cy="845914"/>
          </a:xfrm>
        </p:spPr>
        <p:txBody>
          <a:bodyPr/>
          <a:lstStyle/>
          <a:p>
            <a:r>
              <a:rPr lang="es-CO" dirty="0" smtClean="0"/>
              <a:t>Definición del proyecto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08024" y="1467136"/>
            <a:ext cx="5776919" cy="525438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O" sz="3400" dirty="0" smtClean="0"/>
              <a:t>Una aplicación (programa) con dos funciones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Conector recto de flecha 4"/>
          <p:cNvCxnSpPr>
            <a:stCxn id="3" idx="2"/>
          </p:cNvCxnSpPr>
          <p:nvPr/>
        </p:nvCxnSpPr>
        <p:spPr>
          <a:xfrm flipH="1">
            <a:off x="5459104" y="1992574"/>
            <a:ext cx="837380" cy="68238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3545867" y="2784900"/>
            <a:ext cx="259562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Jugar (puntaje para completar unidad)</a:t>
            </a:r>
            <a:endParaRPr lang="en-US" sz="1600" dirty="0"/>
          </a:p>
        </p:txBody>
      </p:sp>
      <p:cxnSp>
        <p:nvCxnSpPr>
          <p:cNvPr id="7" name="Conector recto de flecha 6"/>
          <p:cNvCxnSpPr>
            <a:stCxn id="3" idx="2"/>
          </p:cNvCxnSpPr>
          <p:nvPr/>
        </p:nvCxnSpPr>
        <p:spPr>
          <a:xfrm>
            <a:off x="6296484" y="1992574"/>
            <a:ext cx="786704" cy="68238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689836" y="2738734"/>
            <a:ext cx="29864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Entrenar (sin puntaje)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488154" y="3725836"/>
            <a:ext cx="380772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smtClean="0"/>
              <a:t>CATEGORIAS: </a:t>
            </a:r>
          </a:p>
          <a:p>
            <a:r>
              <a:rPr lang="es-CO" dirty="0" smtClean="0"/>
              <a:t>1. COMIDA</a:t>
            </a:r>
          </a:p>
          <a:p>
            <a:r>
              <a:rPr lang="es-CO" dirty="0" smtClean="0"/>
              <a:t>2. CUERPO HUMANO</a:t>
            </a:r>
          </a:p>
          <a:p>
            <a:r>
              <a:rPr lang="es-CO" dirty="0" smtClean="0"/>
              <a:t>3. ANIMALES</a:t>
            </a:r>
          </a:p>
          <a:p>
            <a:r>
              <a:rPr lang="es-CO" dirty="0" smtClean="0"/>
              <a:t>4. COCINA</a:t>
            </a:r>
          </a:p>
          <a:p>
            <a:r>
              <a:rPr lang="es-CO" dirty="0" smtClean="0"/>
              <a:t>5. LUGARES DE LA CIUDAD</a:t>
            </a:r>
          </a:p>
          <a:p>
            <a:r>
              <a:rPr lang="es-CO" dirty="0" smtClean="0"/>
              <a:t>6. CASA</a:t>
            </a:r>
          </a:p>
          <a:p>
            <a:r>
              <a:rPr lang="es-CO" dirty="0" smtClean="0"/>
              <a:t>7. MÉDICO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604763" y="6144099"/>
            <a:ext cx="738344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SELECCIONAR EL ARTICULO (GÉNERO) CORRECTO DEL SUSTANTIVO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0481481" y="6117647"/>
            <a:ext cx="818865" cy="36848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>
                <a:solidFill>
                  <a:schemeClr val="bg1"/>
                </a:solidFill>
              </a:rPr>
              <a:t>DIE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481478" y="5213695"/>
            <a:ext cx="818865" cy="3684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>
                <a:solidFill>
                  <a:schemeClr val="bg1"/>
                </a:solidFill>
              </a:rPr>
              <a:t>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0481479" y="5665671"/>
            <a:ext cx="818865" cy="36848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smtClean="0"/>
              <a:t>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7346412" cy="845914"/>
          </a:xfrm>
        </p:spPr>
        <p:txBody>
          <a:bodyPr/>
          <a:lstStyle/>
          <a:p>
            <a:r>
              <a:rPr lang="es-CO" dirty="0" smtClean="0"/>
              <a:t>Propósitos y objetivos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1695" y="1426191"/>
            <a:ext cx="10986448" cy="5240739"/>
          </a:xfrm>
        </p:spPr>
        <p:txBody>
          <a:bodyPr>
            <a:normAutofit fontScale="92500" lnSpcReduction="20000"/>
          </a:bodyPr>
          <a:lstStyle/>
          <a:p>
            <a:r>
              <a:rPr lang="es-CO" b="1" dirty="0"/>
              <a:t>OBJETIVO GENERAL</a:t>
            </a:r>
            <a:endParaRPr lang="en-US" b="1" dirty="0"/>
          </a:p>
          <a:p>
            <a:pPr lvl="0"/>
            <a:r>
              <a:rPr lang="es-CO" dirty="0"/>
              <a:t>Crear una aplicación que sirva de apoyo en el aprendizaje de los artículos y/o sustantivos del idioma alemán, de una manera dinámica y entretenida, en las categorías de: 1) Animales (Das </a:t>
            </a:r>
            <a:r>
              <a:rPr lang="es-CO" dirty="0" err="1"/>
              <a:t>Tier</a:t>
            </a:r>
            <a:r>
              <a:rPr lang="es-CO" dirty="0"/>
              <a:t>). 2) Cuerpo humano (Der </a:t>
            </a:r>
            <a:r>
              <a:rPr lang="es-CO" dirty="0" err="1"/>
              <a:t>Körper</a:t>
            </a:r>
            <a:r>
              <a:rPr lang="es-CO" dirty="0"/>
              <a:t>). 3) Cocina (Der </a:t>
            </a:r>
            <a:r>
              <a:rPr lang="es-CO" dirty="0" err="1"/>
              <a:t>Küche</a:t>
            </a:r>
            <a:r>
              <a:rPr lang="es-CO" dirty="0"/>
              <a:t>).  4) Alimentos (Das </a:t>
            </a:r>
            <a:r>
              <a:rPr lang="es-CO" dirty="0" err="1"/>
              <a:t>Lebensmittel</a:t>
            </a:r>
            <a:r>
              <a:rPr lang="es-CO" dirty="0"/>
              <a:t>). 5) Lugares de la ciudad (</a:t>
            </a:r>
            <a:r>
              <a:rPr lang="es-CO" dirty="0" err="1"/>
              <a:t>Orte</a:t>
            </a:r>
            <a:r>
              <a:rPr lang="es-CO" dirty="0"/>
              <a:t> der </a:t>
            </a:r>
            <a:r>
              <a:rPr lang="es-CO" dirty="0" err="1"/>
              <a:t>Stadt</a:t>
            </a:r>
            <a:r>
              <a:rPr lang="es-CO" dirty="0"/>
              <a:t>). 6) Objetos y partes de la casa (Das </a:t>
            </a:r>
            <a:r>
              <a:rPr lang="es-CO" dirty="0" err="1"/>
              <a:t>Haus</a:t>
            </a:r>
            <a:r>
              <a:rPr lang="es-CO" dirty="0"/>
              <a:t>) y 7) Vocabulario en el médico (Der </a:t>
            </a:r>
            <a:r>
              <a:rPr lang="es-CO" dirty="0" err="1"/>
              <a:t>Arztbesuch</a:t>
            </a:r>
            <a:r>
              <a:rPr lang="es-CO" dirty="0"/>
              <a:t>).</a:t>
            </a:r>
            <a:endParaRPr lang="en-US" dirty="0"/>
          </a:p>
          <a:p>
            <a:r>
              <a:rPr lang="es-CO" b="1" dirty="0"/>
              <a:t>OBJETIVOS ESPECÍFICOS </a:t>
            </a:r>
            <a:endParaRPr lang="en-US" b="1" dirty="0"/>
          </a:p>
          <a:p>
            <a:pPr lvl="0"/>
            <a:r>
              <a:rPr lang="es-CO" dirty="0"/>
              <a:t>Desarrollar la aplicación (juego) de manera que permita al usuario escoger la categoría que quiere aprender y practicar en la aplicación. </a:t>
            </a:r>
            <a:endParaRPr lang="en-US" dirty="0"/>
          </a:p>
          <a:p>
            <a:pPr lvl="0"/>
            <a:r>
              <a:rPr lang="es-CO" dirty="0"/>
              <a:t>Crear las categorías de la aplicación de la manera más completa posible y funcional para el usuario.</a:t>
            </a:r>
            <a:endParaRPr lang="en-US" dirty="0"/>
          </a:p>
          <a:p>
            <a:pPr lvl="0"/>
            <a:r>
              <a:rPr lang="es-CO" dirty="0"/>
              <a:t>Crear una interfaz gráfica agradable y ordenada estéticamente que muestre toda la información establecida desde el código </a:t>
            </a:r>
            <a:r>
              <a:rPr lang="es-CO" dirty="0" smtClean="0"/>
              <a:t>del programa.</a:t>
            </a:r>
            <a:endParaRPr lang="en-US" dirty="0"/>
          </a:p>
          <a:p>
            <a:pPr lvl="0"/>
            <a:r>
              <a:rPr lang="es-CO" dirty="0"/>
              <a:t>Lograr que todas las instrucciones definidas en el código de programación se ejecuten de manera correcta en la aplicación.</a:t>
            </a:r>
            <a:endParaRPr lang="en-US" dirty="0"/>
          </a:p>
          <a:p>
            <a:pPr lvl="0"/>
            <a:r>
              <a:rPr lang="es-CO" dirty="0"/>
              <a:t>Aprender y practicar en el trascurso del desarrollo de la aplicación, los artículos y sustantivos del idioma alemán que se propusieron. </a:t>
            </a:r>
            <a:endParaRPr lang="en-US" dirty="0"/>
          </a:p>
          <a:p>
            <a:pPr lvl="0"/>
            <a:r>
              <a:rPr lang="es-CO" dirty="0"/>
              <a:t>Construir una herramienta funcional y divertida para todas las personas que desean practicar y estudiar su vocabulario de sustantivos del idioma alemán.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8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6486603" cy="764027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Resultado esperado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589966"/>
            <a:ext cx="10178322" cy="5097437"/>
          </a:xfrm>
        </p:spPr>
        <p:txBody>
          <a:bodyPr>
            <a:normAutofit/>
          </a:bodyPr>
          <a:lstStyle/>
          <a:p>
            <a:r>
              <a:rPr lang="es-CO" sz="2400" dirty="0" smtClean="0"/>
              <a:t>1. Un programa funcional y práctico para los usuario en el aprendizaje del género de los sustantivos del alemán.</a:t>
            </a:r>
          </a:p>
          <a:p>
            <a:endParaRPr lang="es-CO" sz="2400" dirty="0"/>
          </a:p>
          <a:p>
            <a:endParaRPr lang="es-CO" sz="2400" dirty="0" smtClean="0"/>
          </a:p>
          <a:p>
            <a:pPr marL="0" indent="0">
              <a:buNone/>
            </a:pPr>
            <a:endParaRPr lang="es-CO" sz="2400" dirty="0" smtClean="0"/>
          </a:p>
          <a:p>
            <a:r>
              <a:rPr lang="es-CO" sz="2400" dirty="0" smtClean="0"/>
              <a:t>Beneficiados : </a:t>
            </a:r>
            <a:r>
              <a:rPr lang="es-ES" sz="2400" dirty="0"/>
              <a:t>colegios, institutos de idiomas</a:t>
            </a:r>
            <a:r>
              <a:rPr lang="es-ES" sz="2400" dirty="0" smtClean="0"/>
              <a:t>, </a:t>
            </a:r>
            <a:r>
              <a:rPr lang="es-ES" sz="2400" dirty="0"/>
              <a:t>universidades y/o cualquier particular que este aprendiendo alemán</a:t>
            </a:r>
            <a:endParaRPr lang="es-CO" sz="2400" dirty="0" smtClean="0"/>
          </a:p>
        </p:txBody>
      </p:sp>
      <p:pic>
        <p:nvPicPr>
          <p:cNvPr id="5122" name="Picture 2" descr="CRM para escuelas, universidades, academias, formación y educación - Tipos  de empresas que usan SumaC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198" y="4694829"/>
            <a:ext cx="2176888" cy="146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er? Die? Das? O cómo determinar el género de una palabra – Ganas de Alemá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6" y="128925"/>
            <a:ext cx="608146" cy="63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Juego - Los artículos de 1000 sustantivos - der, die, das |  AprendeAleman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054" y="2156346"/>
            <a:ext cx="1786185" cy="165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38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chemeClr val="tx1"/>
            </a:gs>
            <a:gs pos="50000">
              <a:srgbClr val="FFFF00"/>
            </a:gs>
            <a:gs pos="69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46747" y="2211185"/>
            <a:ext cx="9958316" cy="2087860"/>
          </a:xfrm>
        </p:spPr>
        <p:txBody>
          <a:bodyPr>
            <a:noAutofit/>
          </a:bodyPr>
          <a:lstStyle/>
          <a:p>
            <a:r>
              <a:rPr lang="es-CO" sz="13800" dirty="0" smtClean="0">
                <a:solidFill>
                  <a:schemeClr val="tx1"/>
                </a:solidFill>
              </a:rPr>
              <a:t>DANKESCHÖN</a:t>
            </a:r>
            <a:endParaRPr lang="en-US" sz="13800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869744" y="4594242"/>
            <a:ext cx="953978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800" dirty="0" smtClean="0">
                <a:solidFill>
                  <a:schemeClr val="bg1"/>
                </a:solidFill>
                <a:latin typeface="+mj-lt"/>
              </a:rPr>
              <a:t>VIELEN DANK</a:t>
            </a:r>
            <a:endParaRPr lang="en-US" sz="13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169391" y="151245"/>
            <a:ext cx="41352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500" dirty="0" smtClean="0">
                <a:solidFill>
                  <a:srgbClr val="FFFF00"/>
                </a:solidFill>
                <a:latin typeface="+mj-lt"/>
              </a:rPr>
              <a:t>DANKE</a:t>
            </a:r>
            <a:endParaRPr lang="en-US" dirty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257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602</TotalTime>
  <Words>430</Words>
  <Application>Microsoft Office PowerPoint</Application>
  <PresentationFormat>Panorámica</PresentationFormat>
  <Paragraphs>50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Wart - deutsch</vt:lpstr>
      <vt:lpstr>Presentación de PowerPoint</vt:lpstr>
      <vt:lpstr>introducción</vt:lpstr>
      <vt:lpstr>Campo de acción</vt:lpstr>
      <vt:lpstr>Definición del proyecto</vt:lpstr>
      <vt:lpstr>Propósitos y objetivos</vt:lpstr>
      <vt:lpstr>Resultado esperado</vt:lpstr>
      <vt:lpstr>DANKESCHÖN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Wart - deutsch</dc:title>
  <dc:creator>Usuario de Windows</dc:creator>
  <cp:lastModifiedBy>Usuario de Windows</cp:lastModifiedBy>
  <cp:revision>14</cp:revision>
  <dcterms:created xsi:type="dcterms:W3CDTF">2020-11-05T06:56:53Z</dcterms:created>
  <dcterms:modified xsi:type="dcterms:W3CDTF">2020-11-05T16:59:31Z</dcterms:modified>
</cp:coreProperties>
</file>