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208850-3FAC-4207-BAB1-111429DE4C5F}" v="338" dt="2023-08-12T01:01:07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Camacho" userId="9ef495c0da0c80c5" providerId="LiveId" clId="{1E208850-3FAC-4207-BAB1-111429DE4C5F}"/>
    <pc:docChg chg="undo redo custSel addSld delSld modSld addMainMaster delMainMaster">
      <pc:chgData name="David Camacho" userId="9ef495c0da0c80c5" providerId="LiveId" clId="{1E208850-3FAC-4207-BAB1-111429DE4C5F}" dt="2023-08-12T01:01:07.824" v="2160" actId="20577"/>
      <pc:docMkLst>
        <pc:docMk/>
      </pc:docMkLst>
      <pc:sldChg chg="addSp modSp add del mod setBg modClrScheme chgLayout">
        <pc:chgData name="David Camacho" userId="9ef495c0da0c80c5" providerId="LiveId" clId="{1E208850-3FAC-4207-BAB1-111429DE4C5F}" dt="2023-08-12T00:19:47.660" v="2138" actId="47"/>
        <pc:sldMkLst>
          <pc:docMk/>
          <pc:sldMk cId="1252949423" sldId="256"/>
        </pc:sldMkLst>
        <pc:spChg chg="mod">
          <ac:chgData name="David Camacho" userId="9ef495c0da0c80c5" providerId="LiveId" clId="{1E208850-3FAC-4207-BAB1-111429DE4C5F}" dt="2023-08-08T23:46:57.124" v="114" actId="20577"/>
          <ac:spMkLst>
            <pc:docMk/>
            <pc:sldMk cId="1252949423" sldId="256"/>
            <ac:spMk id="2" creationId="{00B93EFC-D668-9F5D-1B5E-441EDBFCB321}"/>
          </ac:spMkLst>
        </pc:spChg>
        <pc:spChg chg="mod">
          <ac:chgData name="David Camacho" userId="9ef495c0da0c80c5" providerId="LiveId" clId="{1E208850-3FAC-4207-BAB1-111429DE4C5F}" dt="2023-08-08T23:46:15.117" v="109" actId="20577"/>
          <ac:spMkLst>
            <pc:docMk/>
            <pc:sldMk cId="1252949423" sldId="256"/>
            <ac:spMk id="3" creationId="{8A7ECF72-E622-5D67-8B90-34EAC94756C2}"/>
          </ac:spMkLst>
        </pc:spChg>
        <pc:spChg chg="add">
          <ac:chgData name="David Camacho" userId="9ef495c0da0c80c5" providerId="LiveId" clId="{1E208850-3FAC-4207-BAB1-111429DE4C5F}" dt="2023-08-08T23:45:28.848" v="0" actId="26606"/>
          <ac:spMkLst>
            <pc:docMk/>
            <pc:sldMk cId="1252949423" sldId="256"/>
            <ac:spMk id="9" creationId="{33E93247-6229-44AB-A550-739E971E690B}"/>
          </ac:spMkLst>
        </pc:spChg>
        <pc:picChg chg="add">
          <ac:chgData name="David Camacho" userId="9ef495c0da0c80c5" providerId="LiveId" clId="{1E208850-3FAC-4207-BAB1-111429DE4C5F}" dt="2023-08-08T23:45:28.848" v="0" actId="26606"/>
          <ac:picMkLst>
            <pc:docMk/>
            <pc:sldMk cId="1252949423" sldId="256"/>
            <ac:picMk id="4" creationId="{0999E084-D9E8-FB79-6E66-06B4ED726381}"/>
          </ac:picMkLst>
        </pc:picChg>
        <pc:cxnChg chg="add">
          <ac:chgData name="David Camacho" userId="9ef495c0da0c80c5" providerId="LiveId" clId="{1E208850-3FAC-4207-BAB1-111429DE4C5F}" dt="2023-08-08T23:45:28.848" v="0" actId="26606"/>
          <ac:cxnSpMkLst>
            <pc:docMk/>
            <pc:sldMk cId="1252949423" sldId="256"/>
            <ac:cxnSpMk id="11" creationId="{EE2E603F-4A95-4FE8-BB06-211DFD75DBEF}"/>
          </ac:cxnSpMkLst>
        </pc:cxnChg>
        <pc:cxnChg chg="add">
          <ac:chgData name="David Camacho" userId="9ef495c0da0c80c5" providerId="LiveId" clId="{1E208850-3FAC-4207-BAB1-111429DE4C5F}" dt="2023-08-08T23:45:28.848" v="0" actId="26606"/>
          <ac:cxnSpMkLst>
            <pc:docMk/>
            <pc:sldMk cId="1252949423" sldId="256"/>
            <ac:cxnSpMk id="13" creationId="{D7CC41EB-2D81-4303-9171-6401B388BA35}"/>
          </ac:cxnSpMkLst>
        </pc:cxnChg>
      </pc:sldChg>
      <pc:sldChg chg="modSp new mod modTransition modAnim">
        <pc:chgData name="David Camacho" userId="9ef495c0da0c80c5" providerId="LiveId" clId="{1E208850-3FAC-4207-BAB1-111429DE4C5F}" dt="2023-08-12T01:01:07.824" v="2160" actId="20577"/>
        <pc:sldMkLst>
          <pc:docMk/>
          <pc:sldMk cId="3954526896" sldId="257"/>
        </pc:sldMkLst>
        <pc:spChg chg="mod">
          <ac:chgData name="David Camacho" userId="9ef495c0da0c80c5" providerId="LiveId" clId="{1E208850-3FAC-4207-BAB1-111429DE4C5F}" dt="2023-08-08T23:48:22.272" v="123" actId="20577"/>
          <ac:spMkLst>
            <pc:docMk/>
            <pc:sldMk cId="3954526896" sldId="257"/>
            <ac:spMk id="2" creationId="{AA7135A9-1B07-D04A-928B-B48EF7012C68}"/>
          </ac:spMkLst>
        </pc:spChg>
        <pc:spChg chg="mod">
          <ac:chgData name="David Camacho" userId="9ef495c0da0c80c5" providerId="LiveId" clId="{1E208850-3FAC-4207-BAB1-111429DE4C5F}" dt="2023-08-12T01:01:07.824" v="2160" actId="20577"/>
          <ac:spMkLst>
            <pc:docMk/>
            <pc:sldMk cId="3954526896" sldId="257"/>
            <ac:spMk id="3" creationId="{6A8A9C77-A72F-2AE5-30C2-9BD156A44B25}"/>
          </ac:spMkLst>
        </pc:spChg>
      </pc:sldChg>
      <pc:sldChg chg="modSp new del mod">
        <pc:chgData name="David Camacho" userId="9ef495c0da0c80c5" providerId="LiveId" clId="{1E208850-3FAC-4207-BAB1-111429DE4C5F}" dt="2023-08-11T21:42:32.825" v="627" actId="2696"/>
        <pc:sldMkLst>
          <pc:docMk/>
          <pc:sldMk cId="2336982788" sldId="258"/>
        </pc:sldMkLst>
        <pc:spChg chg="mod">
          <ac:chgData name="David Camacho" userId="9ef495c0da0c80c5" providerId="LiveId" clId="{1E208850-3FAC-4207-BAB1-111429DE4C5F}" dt="2023-08-11T21:33:27.397" v="608" actId="313"/>
          <ac:spMkLst>
            <pc:docMk/>
            <pc:sldMk cId="2336982788" sldId="258"/>
            <ac:spMk id="2" creationId="{95BA4D4A-8D53-45DF-6BF7-DA09566DC1E5}"/>
          </ac:spMkLst>
        </pc:spChg>
      </pc:sldChg>
      <pc:sldChg chg="addSp delSp modSp new mod modTransition">
        <pc:chgData name="David Camacho" userId="9ef495c0da0c80c5" providerId="LiveId" clId="{1E208850-3FAC-4207-BAB1-111429DE4C5F}" dt="2023-08-11T21:58:20.259" v="922"/>
        <pc:sldMkLst>
          <pc:docMk/>
          <pc:sldMk cId="695130571" sldId="259"/>
        </pc:sldMkLst>
        <pc:spChg chg="mod">
          <ac:chgData name="David Camacho" userId="9ef495c0da0c80c5" providerId="LiveId" clId="{1E208850-3FAC-4207-BAB1-111429DE4C5F}" dt="2023-08-11T21:42:28.033" v="626" actId="20577"/>
          <ac:spMkLst>
            <pc:docMk/>
            <pc:sldMk cId="695130571" sldId="259"/>
            <ac:spMk id="2" creationId="{841DC417-0642-7A2C-6578-85DBA3366CAF}"/>
          </ac:spMkLst>
        </pc:spChg>
        <pc:spChg chg="add del">
          <ac:chgData name="David Camacho" userId="9ef495c0da0c80c5" providerId="LiveId" clId="{1E208850-3FAC-4207-BAB1-111429DE4C5F}" dt="2023-08-11T21:40:27.428" v="611"/>
          <ac:spMkLst>
            <pc:docMk/>
            <pc:sldMk cId="695130571" sldId="259"/>
            <ac:spMk id="3" creationId="{95F819DB-61C9-0142-1776-9411CE260E29}"/>
          </ac:spMkLst>
        </pc:spChg>
        <pc:spChg chg="del">
          <ac:chgData name="David Camacho" userId="9ef495c0da0c80c5" providerId="LiveId" clId="{1E208850-3FAC-4207-BAB1-111429DE4C5F}" dt="2023-08-11T21:45:27.766" v="669"/>
          <ac:spMkLst>
            <pc:docMk/>
            <pc:sldMk cId="695130571" sldId="259"/>
            <ac:spMk id="4" creationId="{7D42F52C-5858-5680-CBA1-3BF13129455B}"/>
          </ac:spMkLst>
        </pc:spChg>
        <pc:spChg chg="add del mod">
          <ac:chgData name="David Camacho" userId="9ef495c0da0c80c5" providerId="LiveId" clId="{1E208850-3FAC-4207-BAB1-111429DE4C5F}" dt="2023-08-11T21:40:14.970" v="610"/>
          <ac:spMkLst>
            <pc:docMk/>
            <pc:sldMk cId="695130571" sldId="259"/>
            <ac:spMk id="5" creationId="{B987630A-BE5F-7B0A-1FA4-CD9AE98A7040}"/>
          </ac:spMkLst>
        </pc:spChg>
        <pc:spChg chg="add mod">
          <ac:chgData name="David Camacho" userId="9ef495c0da0c80c5" providerId="LiveId" clId="{1E208850-3FAC-4207-BAB1-111429DE4C5F}" dt="2023-08-11T21:48:00.990" v="741" actId="20577"/>
          <ac:spMkLst>
            <pc:docMk/>
            <pc:sldMk cId="695130571" sldId="259"/>
            <ac:spMk id="9" creationId="{BAA9B664-C105-AF49-0EA5-55835DEDC4B9}"/>
          </ac:spMkLst>
        </pc:spChg>
        <pc:picChg chg="add del mod">
          <ac:chgData name="David Camacho" userId="9ef495c0da0c80c5" providerId="LiveId" clId="{1E208850-3FAC-4207-BAB1-111429DE4C5F}" dt="2023-08-11T21:44:19.965" v="632" actId="478"/>
          <ac:picMkLst>
            <pc:docMk/>
            <pc:sldMk cId="695130571" sldId="259"/>
            <ac:picMk id="7" creationId="{AA2EF9F7-C63F-8363-52B2-FE84CF02F37A}"/>
          </ac:picMkLst>
        </pc:picChg>
        <pc:picChg chg="add mod">
          <ac:chgData name="David Camacho" userId="9ef495c0da0c80c5" providerId="LiveId" clId="{1E208850-3FAC-4207-BAB1-111429DE4C5F}" dt="2023-08-11T21:54:08.279" v="787" actId="208"/>
          <ac:picMkLst>
            <pc:docMk/>
            <pc:sldMk cId="695130571" sldId="259"/>
            <ac:picMk id="11" creationId="{5A4864BC-F1F7-43BD-416E-8541F4E9BF90}"/>
          </ac:picMkLst>
        </pc:picChg>
      </pc:sldChg>
      <pc:sldChg chg="addSp delSp modSp new mod modTransition modAnim">
        <pc:chgData name="David Camacho" userId="9ef495c0da0c80c5" providerId="LiveId" clId="{1E208850-3FAC-4207-BAB1-111429DE4C5F}" dt="2023-08-11T21:59:54.024" v="928"/>
        <pc:sldMkLst>
          <pc:docMk/>
          <pc:sldMk cId="1427453948" sldId="260"/>
        </pc:sldMkLst>
        <pc:spChg chg="mod">
          <ac:chgData name="David Camacho" userId="9ef495c0da0c80c5" providerId="LiveId" clId="{1E208850-3FAC-4207-BAB1-111429DE4C5F}" dt="2023-08-11T21:42:38.676" v="631" actId="20577"/>
          <ac:spMkLst>
            <pc:docMk/>
            <pc:sldMk cId="1427453948" sldId="260"/>
            <ac:spMk id="2" creationId="{95DE3679-AAE9-8364-354A-07C50BDA74BD}"/>
          </ac:spMkLst>
        </pc:spChg>
        <pc:spChg chg="del">
          <ac:chgData name="David Camacho" userId="9ef495c0da0c80c5" providerId="LiveId" clId="{1E208850-3FAC-4207-BAB1-111429DE4C5F}" dt="2023-08-11T21:50:16.664" v="742"/>
          <ac:spMkLst>
            <pc:docMk/>
            <pc:sldMk cId="1427453948" sldId="260"/>
            <ac:spMk id="3" creationId="{61FEA409-FC8E-255E-3D3B-EAC44D4E5DBF}"/>
          </ac:spMkLst>
        </pc:spChg>
        <pc:spChg chg="del">
          <ac:chgData name="David Camacho" userId="9ef495c0da0c80c5" providerId="LiveId" clId="{1E208850-3FAC-4207-BAB1-111429DE4C5F}" dt="2023-08-11T21:50:18.845" v="745"/>
          <ac:spMkLst>
            <pc:docMk/>
            <pc:sldMk cId="1427453948" sldId="260"/>
            <ac:spMk id="4" creationId="{68A04FCB-318E-87B0-69AD-6AF9C9D5953D}"/>
          </ac:spMkLst>
        </pc:spChg>
        <pc:picChg chg="add mod">
          <ac:chgData name="David Camacho" userId="9ef495c0da0c80c5" providerId="LiveId" clId="{1E208850-3FAC-4207-BAB1-111429DE4C5F}" dt="2023-08-11T21:54:22.868" v="789" actId="208"/>
          <ac:picMkLst>
            <pc:docMk/>
            <pc:sldMk cId="1427453948" sldId="260"/>
            <ac:picMk id="6" creationId="{F19752C7-D0E1-7E95-880F-3060363B8CBE}"/>
          </ac:picMkLst>
        </pc:picChg>
        <pc:picChg chg="add mod">
          <ac:chgData name="David Camacho" userId="9ef495c0da0c80c5" providerId="LiveId" clId="{1E208850-3FAC-4207-BAB1-111429DE4C5F}" dt="2023-08-11T21:54:24.926" v="790" actId="208"/>
          <ac:picMkLst>
            <pc:docMk/>
            <pc:sldMk cId="1427453948" sldId="260"/>
            <ac:picMk id="8" creationId="{50F67BA8-80B1-7DB4-744F-C87E7DC1B138}"/>
          </ac:picMkLst>
        </pc:picChg>
      </pc:sldChg>
      <pc:sldChg chg="addSp delSp modSp new mod modTransition">
        <pc:chgData name="David Camacho" userId="9ef495c0da0c80c5" providerId="LiveId" clId="{1E208850-3FAC-4207-BAB1-111429DE4C5F}" dt="2023-08-11T21:58:42.642" v="923"/>
        <pc:sldMkLst>
          <pc:docMk/>
          <pc:sldMk cId="2051011627" sldId="261"/>
        </pc:sldMkLst>
        <pc:spChg chg="mod">
          <ac:chgData name="David Camacho" userId="9ef495c0da0c80c5" providerId="LiveId" clId="{1E208850-3FAC-4207-BAB1-111429DE4C5F}" dt="2023-08-11T21:51:03.679" v="781" actId="20577"/>
          <ac:spMkLst>
            <pc:docMk/>
            <pc:sldMk cId="2051011627" sldId="261"/>
            <ac:spMk id="2" creationId="{E82ECB0D-9E99-1589-0D31-0F5F6EF41C23}"/>
          </ac:spMkLst>
        </pc:spChg>
        <pc:spChg chg="mod">
          <ac:chgData name="David Camacho" userId="9ef495c0da0c80c5" providerId="LiveId" clId="{1E208850-3FAC-4207-BAB1-111429DE4C5F}" dt="2023-08-11T21:56:37.246" v="921" actId="20577"/>
          <ac:spMkLst>
            <pc:docMk/>
            <pc:sldMk cId="2051011627" sldId="261"/>
            <ac:spMk id="3" creationId="{4E058A76-1F5C-B3D8-C6F1-189E1CABF12F}"/>
          </ac:spMkLst>
        </pc:spChg>
        <pc:spChg chg="del">
          <ac:chgData name="David Camacho" userId="9ef495c0da0c80c5" providerId="LiveId" clId="{1E208850-3FAC-4207-BAB1-111429DE4C5F}" dt="2023-08-11T21:53:32.014" v="782" actId="22"/>
          <ac:spMkLst>
            <pc:docMk/>
            <pc:sldMk cId="2051011627" sldId="261"/>
            <ac:spMk id="4" creationId="{4F95517A-11DD-8DE1-BAFE-ACB3970DCF26}"/>
          </ac:spMkLst>
        </pc:spChg>
        <pc:picChg chg="add mod ord">
          <ac:chgData name="David Camacho" userId="9ef495c0da0c80c5" providerId="LiveId" clId="{1E208850-3FAC-4207-BAB1-111429DE4C5F}" dt="2023-08-11T21:54:16.028" v="788" actId="208"/>
          <ac:picMkLst>
            <pc:docMk/>
            <pc:sldMk cId="2051011627" sldId="261"/>
            <ac:picMk id="6" creationId="{615966FB-8C5D-712E-E859-18885DE743EA}"/>
          </ac:picMkLst>
        </pc:picChg>
      </pc:sldChg>
      <pc:sldChg chg="addSp delSp modSp new mod modTransition modAnim modShow">
        <pc:chgData name="David Camacho" userId="9ef495c0da0c80c5" providerId="LiveId" clId="{1E208850-3FAC-4207-BAB1-111429DE4C5F}" dt="2023-08-12T01:00:55.193" v="2148" actId="729"/>
        <pc:sldMkLst>
          <pc:docMk/>
          <pc:sldMk cId="404269016" sldId="262"/>
        </pc:sldMkLst>
        <pc:spChg chg="mod">
          <ac:chgData name="David Camacho" userId="9ef495c0da0c80c5" providerId="LiveId" clId="{1E208850-3FAC-4207-BAB1-111429DE4C5F}" dt="2023-08-11T22:23:44.242" v="1179" actId="27636"/>
          <ac:spMkLst>
            <pc:docMk/>
            <pc:sldMk cId="404269016" sldId="262"/>
            <ac:spMk id="2" creationId="{5EC93D58-30C3-DC2D-EBB2-7604A986BC1E}"/>
          </ac:spMkLst>
        </pc:spChg>
        <pc:spChg chg="del">
          <ac:chgData name="David Camacho" userId="9ef495c0da0c80c5" providerId="LiveId" clId="{1E208850-3FAC-4207-BAB1-111429DE4C5F}" dt="2023-08-11T22:18:19.199" v="1105"/>
          <ac:spMkLst>
            <pc:docMk/>
            <pc:sldMk cId="404269016" sldId="262"/>
            <ac:spMk id="3" creationId="{E692DC46-A125-CBA2-2074-11B58F3103D0}"/>
          </ac:spMkLst>
        </pc:spChg>
        <pc:spChg chg="del">
          <ac:chgData name="David Camacho" userId="9ef495c0da0c80c5" providerId="LiveId" clId="{1E208850-3FAC-4207-BAB1-111429DE4C5F}" dt="2023-08-11T22:18:22.828" v="1108" actId="22"/>
          <ac:spMkLst>
            <pc:docMk/>
            <pc:sldMk cId="404269016" sldId="262"/>
            <ac:spMk id="4" creationId="{0F8C4915-1DFF-B8BE-11BD-DA8DE5A82203}"/>
          </ac:spMkLst>
        </pc:spChg>
        <pc:spChg chg="add mod">
          <ac:chgData name="David Camacho" userId="9ef495c0da0c80c5" providerId="LiveId" clId="{1E208850-3FAC-4207-BAB1-111429DE4C5F}" dt="2023-08-12T00:31:25.412" v="2144" actId="20577"/>
          <ac:spMkLst>
            <pc:docMk/>
            <pc:sldMk cId="404269016" sldId="262"/>
            <ac:spMk id="9" creationId="{8E63DE34-DE3A-46F6-DBB0-2E2747C55C87}"/>
          </ac:spMkLst>
        </pc:spChg>
        <pc:spChg chg="add del mod">
          <ac:chgData name="David Camacho" userId="9ef495c0da0c80c5" providerId="LiveId" clId="{1E208850-3FAC-4207-BAB1-111429DE4C5F}" dt="2023-08-11T22:23:28.062" v="1175"/>
          <ac:spMkLst>
            <pc:docMk/>
            <pc:sldMk cId="404269016" sldId="262"/>
            <ac:spMk id="10" creationId="{2033A9B5-5A47-1987-AEE4-CEFD09C842C6}"/>
          </ac:spMkLst>
        </pc:spChg>
        <pc:spChg chg="add mod">
          <ac:chgData name="David Camacho" userId="9ef495c0da0c80c5" providerId="LiveId" clId="{1E208850-3FAC-4207-BAB1-111429DE4C5F}" dt="2023-08-11T22:24:53.862" v="1226" actId="1076"/>
          <ac:spMkLst>
            <pc:docMk/>
            <pc:sldMk cId="404269016" sldId="262"/>
            <ac:spMk id="11" creationId="{5C15C1D0-090E-33E1-092D-405C9C3B4E83}"/>
          </ac:spMkLst>
        </pc:spChg>
        <pc:picChg chg="add mod">
          <ac:chgData name="David Camacho" userId="9ef495c0da0c80c5" providerId="LiveId" clId="{1E208850-3FAC-4207-BAB1-111429DE4C5F}" dt="2023-08-11T22:23:39.485" v="1177" actId="14100"/>
          <ac:picMkLst>
            <pc:docMk/>
            <pc:sldMk cId="404269016" sldId="262"/>
            <ac:picMk id="6" creationId="{290863EF-59F5-BD62-B588-37DB03EEF65D}"/>
          </ac:picMkLst>
        </pc:picChg>
        <pc:picChg chg="add mod ord">
          <ac:chgData name="David Camacho" userId="9ef495c0da0c80c5" providerId="LiveId" clId="{1E208850-3FAC-4207-BAB1-111429DE4C5F}" dt="2023-08-11T22:23:39.485" v="1177" actId="14100"/>
          <ac:picMkLst>
            <pc:docMk/>
            <pc:sldMk cId="404269016" sldId="262"/>
            <ac:picMk id="8" creationId="{B75330B9-9D92-2DF2-1710-0AD378ECA888}"/>
          </ac:picMkLst>
        </pc:picChg>
      </pc:sldChg>
      <pc:sldChg chg="addSp delSp modSp new mod modTransition modAnim modShow">
        <pc:chgData name="David Camacho" userId="9ef495c0da0c80c5" providerId="LiveId" clId="{1E208850-3FAC-4207-BAB1-111429DE4C5F}" dt="2023-08-12T01:00:57.796" v="2149" actId="729"/>
        <pc:sldMkLst>
          <pc:docMk/>
          <pc:sldMk cId="820113597" sldId="263"/>
        </pc:sldMkLst>
        <pc:spChg chg="mod">
          <ac:chgData name="David Camacho" userId="9ef495c0da0c80c5" providerId="LiveId" clId="{1E208850-3FAC-4207-BAB1-111429DE4C5F}" dt="2023-08-11T22:14:11.993" v="1059" actId="20577"/>
          <ac:spMkLst>
            <pc:docMk/>
            <pc:sldMk cId="820113597" sldId="263"/>
            <ac:spMk id="2" creationId="{AC680A1F-A4E7-37FE-07FE-031994CE48DE}"/>
          </ac:spMkLst>
        </pc:spChg>
        <pc:spChg chg="del">
          <ac:chgData name="David Camacho" userId="9ef495c0da0c80c5" providerId="LiveId" clId="{1E208850-3FAC-4207-BAB1-111429DE4C5F}" dt="2023-08-11T22:28:41.028" v="1253" actId="22"/>
          <ac:spMkLst>
            <pc:docMk/>
            <pc:sldMk cId="820113597" sldId="263"/>
            <ac:spMk id="3" creationId="{2B94C7A4-E2C8-C3B1-3582-31E3805ADB85}"/>
          </ac:spMkLst>
        </pc:spChg>
        <pc:spChg chg="del">
          <ac:chgData name="David Camacho" userId="9ef495c0da0c80c5" providerId="LiveId" clId="{1E208850-3FAC-4207-BAB1-111429DE4C5F}" dt="2023-08-11T22:29:51.181" v="1254" actId="22"/>
          <ac:spMkLst>
            <pc:docMk/>
            <pc:sldMk cId="820113597" sldId="263"/>
            <ac:spMk id="4" creationId="{88283224-D49B-249B-EF61-348FBC41C297}"/>
          </ac:spMkLst>
        </pc:spChg>
        <pc:spChg chg="add mod">
          <ac:chgData name="David Camacho" userId="9ef495c0da0c80c5" providerId="LiveId" clId="{1E208850-3FAC-4207-BAB1-111429DE4C5F}" dt="2023-08-11T22:30:32.622" v="1292" actId="1076"/>
          <ac:spMkLst>
            <pc:docMk/>
            <pc:sldMk cId="820113597" sldId="263"/>
            <ac:spMk id="9" creationId="{A07CEFD6-1A57-876C-85EF-DCA0A808A5FD}"/>
          </ac:spMkLst>
        </pc:spChg>
        <pc:spChg chg="add mod">
          <ac:chgData name="David Camacho" userId="9ef495c0da0c80c5" providerId="LiveId" clId="{1E208850-3FAC-4207-BAB1-111429DE4C5F}" dt="2023-08-11T22:32:17.099" v="1335" actId="1076"/>
          <ac:spMkLst>
            <pc:docMk/>
            <pc:sldMk cId="820113597" sldId="263"/>
            <ac:spMk id="10" creationId="{43D32448-1C64-94D7-7631-E1E6A8F96750}"/>
          </ac:spMkLst>
        </pc:spChg>
        <pc:picChg chg="add mod ord">
          <ac:chgData name="David Camacho" userId="9ef495c0da0c80c5" providerId="LiveId" clId="{1E208850-3FAC-4207-BAB1-111429DE4C5F}" dt="2023-08-11T22:28:41.028" v="1253" actId="22"/>
          <ac:picMkLst>
            <pc:docMk/>
            <pc:sldMk cId="820113597" sldId="263"/>
            <ac:picMk id="6" creationId="{C05830D3-F61C-0B36-9202-E367FFD7477E}"/>
          </ac:picMkLst>
        </pc:picChg>
        <pc:picChg chg="add mod ord">
          <ac:chgData name="David Camacho" userId="9ef495c0da0c80c5" providerId="LiveId" clId="{1E208850-3FAC-4207-BAB1-111429DE4C5F}" dt="2023-08-11T22:29:51.181" v="1254" actId="22"/>
          <ac:picMkLst>
            <pc:docMk/>
            <pc:sldMk cId="820113597" sldId="263"/>
            <ac:picMk id="8" creationId="{C446FB46-10E3-92FB-5345-02D1E4A1A546}"/>
          </ac:picMkLst>
        </pc:picChg>
      </pc:sldChg>
      <pc:sldChg chg="addSp delSp modSp new mod modTransition modAnim">
        <pc:chgData name="David Camacho" userId="9ef495c0da0c80c5" providerId="LiveId" clId="{1E208850-3FAC-4207-BAB1-111429DE4C5F}" dt="2023-08-11T22:41:34.916" v="1560"/>
        <pc:sldMkLst>
          <pc:docMk/>
          <pc:sldMk cId="4265829155" sldId="264"/>
        </pc:sldMkLst>
        <pc:spChg chg="mod">
          <ac:chgData name="David Camacho" userId="9ef495c0da0c80c5" providerId="LiveId" clId="{1E208850-3FAC-4207-BAB1-111429DE4C5F}" dt="2023-08-11T22:15:13.051" v="1104" actId="20577"/>
          <ac:spMkLst>
            <pc:docMk/>
            <pc:sldMk cId="4265829155" sldId="264"/>
            <ac:spMk id="2" creationId="{AF8DBC14-4F9A-4976-511D-5D7EEAB349A9}"/>
          </ac:spMkLst>
        </pc:spChg>
        <pc:spChg chg="mod">
          <ac:chgData name="David Camacho" userId="9ef495c0da0c80c5" providerId="LiveId" clId="{1E208850-3FAC-4207-BAB1-111429DE4C5F}" dt="2023-08-11T22:39:41.257" v="1547" actId="20577"/>
          <ac:spMkLst>
            <pc:docMk/>
            <pc:sldMk cId="4265829155" sldId="264"/>
            <ac:spMk id="3" creationId="{C22A23FB-824C-E8D5-1358-F355C5140273}"/>
          </ac:spMkLst>
        </pc:spChg>
        <pc:spChg chg="del">
          <ac:chgData name="David Camacho" userId="9ef495c0da0c80c5" providerId="LiveId" clId="{1E208850-3FAC-4207-BAB1-111429DE4C5F}" dt="2023-08-11T22:36:12.833" v="1341" actId="22"/>
          <ac:spMkLst>
            <pc:docMk/>
            <pc:sldMk cId="4265829155" sldId="264"/>
            <ac:spMk id="4" creationId="{4D3EE529-A502-D323-0E52-C45F004CCCE1}"/>
          </ac:spMkLst>
        </pc:spChg>
        <pc:picChg chg="add mod ord">
          <ac:chgData name="David Camacho" userId="9ef495c0da0c80c5" providerId="LiveId" clId="{1E208850-3FAC-4207-BAB1-111429DE4C5F}" dt="2023-08-11T22:36:12.833" v="1341" actId="22"/>
          <ac:picMkLst>
            <pc:docMk/>
            <pc:sldMk cId="4265829155" sldId="264"/>
            <ac:picMk id="6" creationId="{3CE33F63-8ABF-0E66-2F22-035BAA293528}"/>
          </ac:picMkLst>
        </pc:picChg>
      </pc:sldChg>
      <pc:sldChg chg="modSp new mod modTransition modAnim">
        <pc:chgData name="David Camacho" userId="9ef495c0da0c80c5" providerId="LiveId" clId="{1E208850-3FAC-4207-BAB1-111429DE4C5F}" dt="2023-08-11T23:25:58.626" v="2136" actId="15"/>
        <pc:sldMkLst>
          <pc:docMk/>
          <pc:sldMk cId="2227336241" sldId="265"/>
        </pc:sldMkLst>
        <pc:spChg chg="mod">
          <ac:chgData name="David Camacho" userId="9ef495c0da0c80c5" providerId="LiveId" clId="{1E208850-3FAC-4207-BAB1-111429DE4C5F}" dt="2023-08-11T23:12:50.192" v="1582" actId="20577"/>
          <ac:spMkLst>
            <pc:docMk/>
            <pc:sldMk cId="2227336241" sldId="265"/>
            <ac:spMk id="2" creationId="{E6D9C07D-ED29-CC2B-3788-0027C4E44499}"/>
          </ac:spMkLst>
        </pc:spChg>
        <pc:spChg chg="mod">
          <ac:chgData name="David Camacho" userId="9ef495c0da0c80c5" providerId="LiveId" clId="{1E208850-3FAC-4207-BAB1-111429DE4C5F}" dt="2023-08-11T23:25:58.626" v="2136" actId="15"/>
          <ac:spMkLst>
            <pc:docMk/>
            <pc:sldMk cId="2227336241" sldId="265"/>
            <ac:spMk id="3" creationId="{553F4B6A-0CA1-50B4-9654-360E65D4F779}"/>
          </ac:spMkLst>
        </pc:spChg>
      </pc:sldChg>
      <pc:sldChg chg="modSp new mod modTransition">
        <pc:chgData name="David Camacho" userId="9ef495c0da0c80c5" providerId="LiveId" clId="{1E208850-3FAC-4207-BAB1-111429DE4C5F}" dt="2023-08-11T23:19:37.580" v="2055"/>
        <pc:sldMkLst>
          <pc:docMk/>
          <pc:sldMk cId="4173390713" sldId="266"/>
        </pc:sldMkLst>
        <pc:spChg chg="mod">
          <ac:chgData name="David Camacho" userId="9ef495c0da0c80c5" providerId="LiveId" clId="{1E208850-3FAC-4207-BAB1-111429DE4C5F}" dt="2023-08-11T23:13:15.833" v="1623" actId="20577"/>
          <ac:spMkLst>
            <pc:docMk/>
            <pc:sldMk cId="4173390713" sldId="266"/>
            <ac:spMk id="2" creationId="{756D19EE-3D4B-EA83-E887-26E30D7BE230}"/>
          </ac:spMkLst>
        </pc:spChg>
        <pc:spChg chg="mod">
          <ac:chgData name="David Camacho" userId="9ef495c0da0c80c5" providerId="LiveId" clId="{1E208850-3FAC-4207-BAB1-111429DE4C5F}" dt="2023-08-11T23:16:30.700" v="1818" actId="20577"/>
          <ac:spMkLst>
            <pc:docMk/>
            <pc:sldMk cId="4173390713" sldId="266"/>
            <ac:spMk id="3" creationId="{7F531B22-5D93-76EB-C751-D4B5FDB5158A}"/>
          </ac:spMkLst>
        </pc:spChg>
      </pc:sldChg>
      <pc:sldChg chg="new del">
        <pc:chgData name="David Camacho" userId="9ef495c0da0c80c5" providerId="LiveId" clId="{1E208850-3FAC-4207-BAB1-111429DE4C5F}" dt="2023-08-12T00:27:23.143" v="2140" actId="680"/>
        <pc:sldMkLst>
          <pc:docMk/>
          <pc:sldMk cId="1341851117" sldId="267"/>
        </pc:sldMkLst>
      </pc:sldChg>
      <pc:sldChg chg="new del">
        <pc:chgData name="David Camacho" userId="9ef495c0da0c80c5" providerId="LiveId" clId="{1E208850-3FAC-4207-BAB1-111429DE4C5F}" dt="2023-08-12T00:29:54.039" v="2142" actId="680"/>
        <pc:sldMkLst>
          <pc:docMk/>
          <pc:sldMk cId="2953633447" sldId="267"/>
        </pc:sldMkLst>
      </pc:sldChg>
      <pc:sldMasterChg chg="del delSldLayout">
        <pc:chgData name="David Camacho" userId="9ef495c0da0c80c5" providerId="LiveId" clId="{1E208850-3FAC-4207-BAB1-111429DE4C5F}" dt="2023-08-08T23:45:28.848" v="0" actId="26606"/>
        <pc:sldMasterMkLst>
          <pc:docMk/>
          <pc:sldMasterMk cId="1695920094" sldId="2147483648"/>
        </pc:sldMasterMkLst>
        <pc:sldLayoutChg chg="del">
          <pc:chgData name="David Camacho" userId="9ef495c0da0c80c5" providerId="LiveId" clId="{1E208850-3FAC-4207-BAB1-111429DE4C5F}" dt="2023-08-08T23:45:28.848" v="0" actId="26606"/>
          <pc:sldLayoutMkLst>
            <pc:docMk/>
            <pc:sldMasterMk cId="1695920094" sldId="2147483648"/>
            <pc:sldLayoutMk cId="813283315" sldId="2147483649"/>
          </pc:sldLayoutMkLst>
        </pc:sldLayoutChg>
        <pc:sldLayoutChg chg="del">
          <pc:chgData name="David Camacho" userId="9ef495c0da0c80c5" providerId="LiveId" clId="{1E208850-3FAC-4207-BAB1-111429DE4C5F}" dt="2023-08-08T23:45:28.848" v="0" actId="26606"/>
          <pc:sldLayoutMkLst>
            <pc:docMk/>
            <pc:sldMasterMk cId="1695920094" sldId="2147483648"/>
            <pc:sldLayoutMk cId="1458023086" sldId="2147483650"/>
          </pc:sldLayoutMkLst>
        </pc:sldLayoutChg>
        <pc:sldLayoutChg chg="del">
          <pc:chgData name="David Camacho" userId="9ef495c0da0c80c5" providerId="LiveId" clId="{1E208850-3FAC-4207-BAB1-111429DE4C5F}" dt="2023-08-08T23:45:28.848" v="0" actId="26606"/>
          <pc:sldLayoutMkLst>
            <pc:docMk/>
            <pc:sldMasterMk cId="1695920094" sldId="2147483648"/>
            <pc:sldLayoutMk cId="228689803" sldId="2147483651"/>
          </pc:sldLayoutMkLst>
        </pc:sldLayoutChg>
        <pc:sldLayoutChg chg="del">
          <pc:chgData name="David Camacho" userId="9ef495c0da0c80c5" providerId="LiveId" clId="{1E208850-3FAC-4207-BAB1-111429DE4C5F}" dt="2023-08-08T23:45:28.848" v="0" actId="26606"/>
          <pc:sldLayoutMkLst>
            <pc:docMk/>
            <pc:sldMasterMk cId="1695920094" sldId="2147483648"/>
            <pc:sldLayoutMk cId="3359754154" sldId="2147483652"/>
          </pc:sldLayoutMkLst>
        </pc:sldLayoutChg>
        <pc:sldLayoutChg chg="del">
          <pc:chgData name="David Camacho" userId="9ef495c0da0c80c5" providerId="LiveId" clId="{1E208850-3FAC-4207-BAB1-111429DE4C5F}" dt="2023-08-08T23:45:28.848" v="0" actId="26606"/>
          <pc:sldLayoutMkLst>
            <pc:docMk/>
            <pc:sldMasterMk cId="1695920094" sldId="2147483648"/>
            <pc:sldLayoutMk cId="1685560980" sldId="2147483653"/>
          </pc:sldLayoutMkLst>
        </pc:sldLayoutChg>
        <pc:sldLayoutChg chg="del">
          <pc:chgData name="David Camacho" userId="9ef495c0da0c80c5" providerId="LiveId" clId="{1E208850-3FAC-4207-BAB1-111429DE4C5F}" dt="2023-08-08T23:45:28.848" v="0" actId="26606"/>
          <pc:sldLayoutMkLst>
            <pc:docMk/>
            <pc:sldMasterMk cId="1695920094" sldId="2147483648"/>
            <pc:sldLayoutMk cId="1099586860" sldId="2147483654"/>
          </pc:sldLayoutMkLst>
        </pc:sldLayoutChg>
        <pc:sldLayoutChg chg="del">
          <pc:chgData name="David Camacho" userId="9ef495c0da0c80c5" providerId="LiveId" clId="{1E208850-3FAC-4207-BAB1-111429DE4C5F}" dt="2023-08-08T23:45:28.848" v="0" actId="26606"/>
          <pc:sldLayoutMkLst>
            <pc:docMk/>
            <pc:sldMasterMk cId="1695920094" sldId="2147483648"/>
            <pc:sldLayoutMk cId="3143886943" sldId="2147483655"/>
          </pc:sldLayoutMkLst>
        </pc:sldLayoutChg>
        <pc:sldLayoutChg chg="del">
          <pc:chgData name="David Camacho" userId="9ef495c0da0c80c5" providerId="LiveId" clId="{1E208850-3FAC-4207-BAB1-111429DE4C5F}" dt="2023-08-08T23:45:28.848" v="0" actId="26606"/>
          <pc:sldLayoutMkLst>
            <pc:docMk/>
            <pc:sldMasterMk cId="1695920094" sldId="2147483648"/>
            <pc:sldLayoutMk cId="2477867645" sldId="2147483656"/>
          </pc:sldLayoutMkLst>
        </pc:sldLayoutChg>
        <pc:sldLayoutChg chg="del">
          <pc:chgData name="David Camacho" userId="9ef495c0da0c80c5" providerId="LiveId" clId="{1E208850-3FAC-4207-BAB1-111429DE4C5F}" dt="2023-08-08T23:45:28.848" v="0" actId="26606"/>
          <pc:sldLayoutMkLst>
            <pc:docMk/>
            <pc:sldMasterMk cId="1695920094" sldId="2147483648"/>
            <pc:sldLayoutMk cId="1065735382" sldId="2147483657"/>
          </pc:sldLayoutMkLst>
        </pc:sldLayoutChg>
        <pc:sldLayoutChg chg="del">
          <pc:chgData name="David Camacho" userId="9ef495c0da0c80c5" providerId="LiveId" clId="{1E208850-3FAC-4207-BAB1-111429DE4C5F}" dt="2023-08-08T23:45:28.848" v="0" actId="26606"/>
          <pc:sldLayoutMkLst>
            <pc:docMk/>
            <pc:sldMasterMk cId="1695920094" sldId="2147483648"/>
            <pc:sldLayoutMk cId="3317451592" sldId="2147483658"/>
          </pc:sldLayoutMkLst>
        </pc:sldLayoutChg>
        <pc:sldLayoutChg chg="del">
          <pc:chgData name="David Camacho" userId="9ef495c0da0c80c5" providerId="LiveId" clId="{1E208850-3FAC-4207-BAB1-111429DE4C5F}" dt="2023-08-08T23:45:28.848" v="0" actId="26606"/>
          <pc:sldLayoutMkLst>
            <pc:docMk/>
            <pc:sldMasterMk cId="1695920094" sldId="2147483648"/>
            <pc:sldLayoutMk cId="3844881323" sldId="2147483659"/>
          </pc:sldLayoutMkLst>
        </pc:sldLayoutChg>
      </pc:sldMasterChg>
      <pc:sldMasterChg chg="add addSldLayout">
        <pc:chgData name="David Camacho" userId="9ef495c0da0c80c5" providerId="LiveId" clId="{1E208850-3FAC-4207-BAB1-111429DE4C5F}" dt="2023-08-08T23:45:28.848" v="0" actId="26606"/>
        <pc:sldMasterMkLst>
          <pc:docMk/>
          <pc:sldMasterMk cId="3655830978" sldId="2147483686"/>
        </pc:sldMasterMkLst>
        <pc:sldLayoutChg chg="add">
          <pc:chgData name="David Camacho" userId="9ef495c0da0c80c5" providerId="LiveId" clId="{1E208850-3FAC-4207-BAB1-111429DE4C5F}" dt="2023-08-08T23:45:28.848" v="0" actId="26606"/>
          <pc:sldLayoutMkLst>
            <pc:docMk/>
            <pc:sldMasterMk cId="3655830978" sldId="2147483686"/>
            <pc:sldLayoutMk cId="2977999206" sldId="2147483675"/>
          </pc:sldLayoutMkLst>
        </pc:sldLayoutChg>
        <pc:sldLayoutChg chg="add">
          <pc:chgData name="David Camacho" userId="9ef495c0da0c80c5" providerId="LiveId" clId="{1E208850-3FAC-4207-BAB1-111429DE4C5F}" dt="2023-08-08T23:45:28.848" v="0" actId="26606"/>
          <pc:sldLayoutMkLst>
            <pc:docMk/>
            <pc:sldMasterMk cId="3655830978" sldId="2147483686"/>
            <pc:sldLayoutMk cId="440473501" sldId="2147483676"/>
          </pc:sldLayoutMkLst>
        </pc:sldLayoutChg>
        <pc:sldLayoutChg chg="add">
          <pc:chgData name="David Camacho" userId="9ef495c0da0c80c5" providerId="LiveId" clId="{1E208850-3FAC-4207-BAB1-111429DE4C5F}" dt="2023-08-08T23:45:28.848" v="0" actId="26606"/>
          <pc:sldLayoutMkLst>
            <pc:docMk/>
            <pc:sldMasterMk cId="3655830978" sldId="2147483686"/>
            <pc:sldLayoutMk cId="2364762260" sldId="2147483677"/>
          </pc:sldLayoutMkLst>
        </pc:sldLayoutChg>
        <pc:sldLayoutChg chg="add">
          <pc:chgData name="David Camacho" userId="9ef495c0da0c80c5" providerId="LiveId" clId="{1E208850-3FAC-4207-BAB1-111429DE4C5F}" dt="2023-08-08T23:45:28.848" v="0" actId="26606"/>
          <pc:sldLayoutMkLst>
            <pc:docMk/>
            <pc:sldMasterMk cId="3655830978" sldId="2147483686"/>
            <pc:sldLayoutMk cId="2221348130" sldId="2147483678"/>
          </pc:sldLayoutMkLst>
        </pc:sldLayoutChg>
        <pc:sldLayoutChg chg="add">
          <pc:chgData name="David Camacho" userId="9ef495c0da0c80c5" providerId="LiveId" clId="{1E208850-3FAC-4207-BAB1-111429DE4C5F}" dt="2023-08-08T23:45:28.848" v="0" actId="26606"/>
          <pc:sldLayoutMkLst>
            <pc:docMk/>
            <pc:sldMasterMk cId="3655830978" sldId="2147483686"/>
            <pc:sldLayoutMk cId="1796716591" sldId="2147483679"/>
          </pc:sldLayoutMkLst>
        </pc:sldLayoutChg>
        <pc:sldLayoutChg chg="add">
          <pc:chgData name="David Camacho" userId="9ef495c0da0c80c5" providerId="LiveId" clId="{1E208850-3FAC-4207-BAB1-111429DE4C5F}" dt="2023-08-08T23:45:28.848" v="0" actId="26606"/>
          <pc:sldLayoutMkLst>
            <pc:docMk/>
            <pc:sldMasterMk cId="3655830978" sldId="2147483686"/>
            <pc:sldLayoutMk cId="2733732492" sldId="2147483680"/>
          </pc:sldLayoutMkLst>
        </pc:sldLayoutChg>
        <pc:sldLayoutChg chg="add">
          <pc:chgData name="David Camacho" userId="9ef495c0da0c80c5" providerId="LiveId" clId="{1E208850-3FAC-4207-BAB1-111429DE4C5F}" dt="2023-08-08T23:45:28.848" v="0" actId="26606"/>
          <pc:sldLayoutMkLst>
            <pc:docMk/>
            <pc:sldMasterMk cId="3655830978" sldId="2147483686"/>
            <pc:sldLayoutMk cId="769489850" sldId="2147483681"/>
          </pc:sldLayoutMkLst>
        </pc:sldLayoutChg>
        <pc:sldLayoutChg chg="add">
          <pc:chgData name="David Camacho" userId="9ef495c0da0c80c5" providerId="LiveId" clId="{1E208850-3FAC-4207-BAB1-111429DE4C5F}" dt="2023-08-08T23:45:28.848" v="0" actId="26606"/>
          <pc:sldLayoutMkLst>
            <pc:docMk/>
            <pc:sldMasterMk cId="3655830978" sldId="2147483686"/>
            <pc:sldLayoutMk cId="1028832510" sldId="2147483682"/>
          </pc:sldLayoutMkLst>
        </pc:sldLayoutChg>
        <pc:sldLayoutChg chg="add">
          <pc:chgData name="David Camacho" userId="9ef495c0da0c80c5" providerId="LiveId" clId="{1E208850-3FAC-4207-BAB1-111429DE4C5F}" dt="2023-08-08T23:45:28.848" v="0" actId="26606"/>
          <pc:sldLayoutMkLst>
            <pc:docMk/>
            <pc:sldMasterMk cId="3655830978" sldId="2147483686"/>
            <pc:sldLayoutMk cId="701793906" sldId="2147483683"/>
          </pc:sldLayoutMkLst>
        </pc:sldLayoutChg>
        <pc:sldLayoutChg chg="add">
          <pc:chgData name="David Camacho" userId="9ef495c0da0c80c5" providerId="LiveId" clId="{1E208850-3FAC-4207-BAB1-111429DE4C5F}" dt="2023-08-08T23:45:28.848" v="0" actId="26606"/>
          <pc:sldLayoutMkLst>
            <pc:docMk/>
            <pc:sldMasterMk cId="3655830978" sldId="2147483686"/>
            <pc:sldLayoutMk cId="1728212512" sldId="2147483684"/>
          </pc:sldLayoutMkLst>
        </pc:sldLayoutChg>
        <pc:sldLayoutChg chg="add">
          <pc:chgData name="David Camacho" userId="9ef495c0da0c80c5" providerId="LiveId" clId="{1E208850-3FAC-4207-BAB1-111429DE4C5F}" dt="2023-08-08T23:45:28.848" v="0" actId="26606"/>
          <pc:sldLayoutMkLst>
            <pc:docMk/>
            <pc:sldMasterMk cId="3655830978" sldId="2147483686"/>
            <pc:sldLayoutMk cId="1895367790" sldId="214748368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3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1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8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9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1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6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9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3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7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6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4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camacho/CaseStudy2DDS" TargetMode="External"/><Relationship Id="rId2" Type="http://schemas.openxmlformats.org/officeDocument/2006/relationships/hyperlink" Target="mailto:dicamacho@mail.smu.ed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icamacho.shinyapps.io/Attrition/" TargetMode="External"/><Relationship Id="rId4" Type="http://schemas.openxmlformats.org/officeDocument/2006/relationships/hyperlink" Target="https://dicamacho.github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93EFC-D668-9F5D-1B5E-441EDBFCB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227171" cy="3871143"/>
          </a:xfrm>
        </p:spPr>
        <p:txBody>
          <a:bodyPr>
            <a:normAutofit fontScale="90000"/>
          </a:bodyPr>
          <a:lstStyle/>
          <a:p>
            <a:r>
              <a:rPr lang="en-US" dirty="0"/>
              <a:t>Ddsanalytics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 case study about attrition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ECF72-E622-5D67-8B90-34EAC9475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785543"/>
            <a:ext cx="4857857" cy="1005657"/>
          </a:xfrm>
        </p:spPr>
        <p:txBody>
          <a:bodyPr>
            <a:normAutofit/>
          </a:bodyPr>
          <a:lstStyle/>
          <a:p>
            <a:r>
              <a:rPr lang="en-US" dirty="0"/>
              <a:t>David Camacho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0999E084-D9E8-FB79-6E66-06B4ED7263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98" r="21060" b="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49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19EE-3D4B-EA83-E887-26E30D7B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and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31B22-5D93-76EB-C751-D4B5FDB51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dicamacho@mail.smu.edu</a:t>
            </a:r>
            <a:endParaRPr lang="en-US" dirty="0"/>
          </a:p>
          <a:p>
            <a:r>
              <a:rPr lang="en-US" dirty="0"/>
              <a:t>GitHub Repo: </a:t>
            </a:r>
            <a:r>
              <a:rPr lang="en-US" dirty="0">
                <a:hlinkClick r:id="rId3"/>
              </a:rPr>
              <a:t>https://github.com/dicamacho/CaseStudy2DDS</a:t>
            </a:r>
            <a:endParaRPr lang="en-US" dirty="0"/>
          </a:p>
          <a:p>
            <a:r>
              <a:rPr lang="en-US" dirty="0"/>
              <a:t>Personal GitHub Site: </a:t>
            </a:r>
            <a:r>
              <a:rPr lang="en-US" dirty="0">
                <a:hlinkClick r:id="rId4"/>
              </a:rPr>
              <a:t>https://dicamacho.github.io/</a:t>
            </a:r>
            <a:endParaRPr lang="en-US" dirty="0"/>
          </a:p>
          <a:p>
            <a:r>
              <a:rPr lang="en-US" dirty="0"/>
              <a:t>Shiny App: </a:t>
            </a:r>
            <a:r>
              <a:rPr lang="en-US" dirty="0">
                <a:hlinkClick r:id="rId5"/>
              </a:rPr>
              <a:t>https://dicamacho.shinyapps.io/Attrition/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90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135A9-1B07-D04A-928B-B48EF7012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A9C77-A72F-2AE5-30C2-9BD156A44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EDA</a:t>
            </a:r>
          </a:p>
          <a:p>
            <a:r>
              <a:rPr lang="en-US" dirty="0"/>
              <a:t>Process</a:t>
            </a:r>
          </a:p>
          <a:p>
            <a:r>
              <a:rPr lang="en-US" dirty="0"/>
              <a:t>Most Optimal Model – Predicting Attrition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545268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C417-0642-7A2C-6578-85DBA336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pic>
        <p:nvPicPr>
          <p:cNvPr id="11" name="Content Placeholder 10" descr="A graph with red and blue squares&#10;&#10;Description automatically generated">
            <a:extLst>
              <a:ext uri="{FF2B5EF4-FFF2-40B4-BE49-F238E27FC236}">
                <a16:creationId xmlns:a16="http://schemas.microsoft.com/office/drawing/2014/main" id="{5A4864BC-F1F7-43BD-416E-8541F4E9BF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40650"/>
            <a:ext cx="5219700" cy="3221300"/>
          </a:xfrm>
          <a:ln>
            <a:solidFill>
              <a:schemeClr val="accent2"/>
            </a:solidFill>
          </a:ln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A9B664-C105-AF49-0EA5-55835DEDC4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870 x 36</a:t>
            </a:r>
          </a:p>
          <a:p>
            <a:pPr lvl="1"/>
            <a:r>
              <a:rPr lang="en-US" dirty="0"/>
              <a:t>27 Continuous</a:t>
            </a:r>
          </a:p>
          <a:p>
            <a:pPr lvl="1"/>
            <a:r>
              <a:rPr lang="en-US" dirty="0"/>
              <a:t>9 Categorical</a:t>
            </a:r>
          </a:p>
          <a:p>
            <a:endParaRPr lang="en-US" dirty="0"/>
          </a:p>
          <a:p>
            <a:r>
              <a:rPr lang="en-US" dirty="0"/>
              <a:t>16% Attrition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1305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CB0D-9E99-1589-0D31-0F5F6EF4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58A76-1F5C-B3D8-C6F1-189E1CABF1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Dynamic Shiny App</a:t>
            </a:r>
          </a:p>
          <a:p>
            <a:pPr lvl="1"/>
            <a:r>
              <a:rPr lang="en-US" dirty="0"/>
              <a:t>Variable Selection</a:t>
            </a:r>
          </a:p>
          <a:p>
            <a:pPr lvl="1"/>
            <a:r>
              <a:rPr lang="en-US" dirty="0"/>
              <a:t>Attrition Filter</a:t>
            </a:r>
          </a:p>
          <a:p>
            <a:pPr lvl="1"/>
            <a:r>
              <a:rPr lang="en-US" dirty="0"/>
              <a:t>Marginal Plots</a:t>
            </a:r>
          </a:p>
          <a:p>
            <a:pPr lvl="1"/>
            <a:r>
              <a:rPr lang="en-US" dirty="0"/>
              <a:t>Smoother 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5966FB-8C5D-712E-E859-18885DE743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98605"/>
            <a:ext cx="5219700" cy="3105391"/>
          </a:xfr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0510116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E3679-AAE9-8364-354A-07C50BDA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eda</a:t>
            </a:r>
            <a:endParaRPr lang="en-US" dirty="0"/>
          </a:p>
        </p:txBody>
      </p:sp>
      <p:pic>
        <p:nvPicPr>
          <p:cNvPr id="6" name="Content Placeholder 5" descr="A graph showing different colored dots&#10;&#10;Description automatically generated">
            <a:extLst>
              <a:ext uri="{FF2B5EF4-FFF2-40B4-BE49-F238E27FC236}">
                <a16:creationId xmlns:a16="http://schemas.microsoft.com/office/drawing/2014/main" id="{F19752C7-D0E1-7E95-880F-3060363B8C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63" y="2414688"/>
            <a:ext cx="5303837" cy="3273224"/>
          </a:xfrm>
          <a:ln>
            <a:solidFill>
              <a:schemeClr val="accent2"/>
            </a:solidFill>
          </a:ln>
        </p:spPr>
      </p:pic>
      <p:pic>
        <p:nvPicPr>
          <p:cNvPr id="8" name="Content Placeholder 7" descr="A graph of red and blue dots&#10;&#10;Description automatically generated">
            <a:extLst>
              <a:ext uri="{FF2B5EF4-FFF2-40B4-BE49-F238E27FC236}">
                <a16:creationId xmlns:a16="http://schemas.microsoft.com/office/drawing/2014/main" id="{50F67BA8-80B1-7DB4-744F-C87E7DC1B1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40650"/>
            <a:ext cx="5219700" cy="3221300"/>
          </a:xfr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4274539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3D58-30C3-DC2D-EBB2-7604A986B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91044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Process: knn</a:t>
            </a:r>
          </a:p>
        </p:txBody>
      </p:sp>
      <p:pic>
        <p:nvPicPr>
          <p:cNvPr id="6" name="Content Placeholder 5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290863EF-59F5-BD62-B588-37DB03EEF6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63" y="2414688"/>
            <a:ext cx="5303837" cy="3273224"/>
          </a:xfrm>
          <a:ln>
            <a:solidFill>
              <a:schemeClr val="accent2"/>
            </a:solidFill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75330B9-9D92-2DF2-1710-0AD378ECA8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46750" y="2128838"/>
            <a:ext cx="3070600" cy="3844925"/>
          </a:xfrm>
          <a:ln>
            <a:solidFill>
              <a:schemeClr val="accent2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63DE34-DE3A-46F6-DBB0-2E2747C55C87}"/>
              </a:ext>
            </a:extLst>
          </p:cNvPr>
          <p:cNvSpPr txBox="1"/>
          <p:nvPr/>
        </p:nvSpPr>
        <p:spPr>
          <a:xfrm>
            <a:off x="700634" y="1944172"/>
            <a:ext cx="531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Optimal K = 11 @ 87% Accuracy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15C1D0-090E-33E1-092D-405C9C3B4E83}"/>
              </a:ext>
            </a:extLst>
          </p:cNvPr>
          <p:cNvSpPr txBox="1"/>
          <p:nvPr/>
        </p:nvSpPr>
        <p:spPr>
          <a:xfrm>
            <a:off x="6470451" y="1686323"/>
            <a:ext cx="462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Stats: Age &amp; NumCompaniesWorked</a:t>
            </a:r>
          </a:p>
        </p:txBody>
      </p:sp>
    </p:spTree>
    <p:extLst>
      <p:ext uri="{BB962C8B-B14F-4D97-AF65-F5344CB8AC3E}">
        <p14:creationId xmlns:p14="http://schemas.microsoft.com/office/powerpoint/2010/main" val="4042690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80A1F-A4E7-37FE-07FE-031994CE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Process: naïve bayes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5830D3-F61C-0B36-9202-E367FFD747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29030" y="2128838"/>
            <a:ext cx="3077703" cy="384492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446FB46-10E3-92FB-5345-02D1E4A1A5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12416" y="2128838"/>
            <a:ext cx="3139267" cy="384492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7CEFD6-1A57-876C-85EF-DCA0A808A5FD}"/>
              </a:ext>
            </a:extLst>
          </p:cNvPr>
          <p:cNvSpPr txBox="1"/>
          <p:nvPr/>
        </p:nvSpPr>
        <p:spPr>
          <a:xfrm>
            <a:off x="971044" y="1680694"/>
            <a:ext cx="479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Stats: Age &amp; NumCompaniesWorked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D32448-1C64-94D7-7631-E1E6A8F96750}"/>
              </a:ext>
            </a:extLst>
          </p:cNvPr>
          <p:cNvSpPr txBox="1"/>
          <p:nvPr/>
        </p:nvSpPr>
        <p:spPr>
          <a:xfrm>
            <a:off x="5734049" y="1679237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Stats: Age, NumCompaniesWorked, &amp; JobSatisfaction</a:t>
            </a:r>
          </a:p>
        </p:txBody>
      </p:sp>
    </p:spTree>
    <p:extLst>
      <p:ext uri="{BB962C8B-B14F-4D97-AF65-F5344CB8AC3E}">
        <p14:creationId xmlns:p14="http://schemas.microsoft.com/office/powerpoint/2010/main" val="820113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BC14-4F9A-4976-511D-5D7EEAB3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Optimal model: knn adjusted threshold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A23FB-824C-E8D5-1358-F355C51402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Adjusted Threshold</a:t>
            </a:r>
          </a:p>
          <a:p>
            <a:pPr lvl="1"/>
            <a:r>
              <a:rPr lang="en-US" dirty="0"/>
              <a:t>140 / 870 = .16</a:t>
            </a:r>
          </a:p>
          <a:p>
            <a:pPr lvl="1"/>
            <a:r>
              <a:rPr lang="en-US" dirty="0"/>
              <a:t>“Yes” &gt; .16</a:t>
            </a:r>
          </a:p>
          <a:p>
            <a:r>
              <a:rPr lang="en-US" dirty="0"/>
              <a:t>Sensitivity (“No”)</a:t>
            </a:r>
          </a:p>
          <a:p>
            <a:pPr lvl="1"/>
            <a:r>
              <a:rPr lang="en-US" dirty="0"/>
              <a:t>462 correct / 730 Total</a:t>
            </a:r>
          </a:p>
          <a:p>
            <a:r>
              <a:rPr lang="en-US" dirty="0"/>
              <a:t>Specificity (“Yes”)</a:t>
            </a:r>
          </a:p>
          <a:p>
            <a:pPr lvl="1"/>
            <a:r>
              <a:rPr lang="en-US" dirty="0"/>
              <a:t>95 Correct / 140 Total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E33F63-8ABF-0E66-2F22-035BAA2935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94322" y="2128838"/>
            <a:ext cx="3175456" cy="3844925"/>
          </a:xfrm>
        </p:spPr>
      </p:pic>
    </p:spTree>
    <p:extLst>
      <p:ext uri="{BB962C8B-B14F-4D97-AF65-F5344CB8AC3E}">
        <p14:creationId xmlns:p14="http://schemas.microsoft.com/office/powerpoint/2010/main" val="42658291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C07D-ED29-CC2B-3788-0027C4E4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F4B6A-0CA1-50B4-9654-360E65D4F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  <a:p>
            <a:pPr lvl="1"/>
            <a:r>
              <a:rPr lang="en-US" dirty="0"/>
              <a:t>KNN Optimal Model</a:t>
            </a:r>
          </a:p>
          <a:p>
            <a:pPr lvl="2"/>
            <a:r>
              <a:rPr lang="en-US" dirty="0"/>
              <a:t>Adjustment Threshold</a:t>
            </a:r>
          </a:p>
          <a:p>
            <a:pPr lvl="2"/>
            <a:r>
              <a:rPr lang="en-US" dirty="0"/>
              <a:t>No under sampling or over sampling</a:t>
            </a:r>
          </a:p>
          <a:p>
            <a:pPr lvl="2"/>
            <a:r>
              <a:rPr lang="en-US" dirty="0"/>
              <a:t>Sensitivity and Specificity &gt; .60</a:t>
            </a:r>
          </a:p>
        </p:txBody>
      </p:sp>
    </p:spTree>
    <p:extLst>
      <p:ext uri="{BB962C8B-B14F-4D97-AF65-F5344CB8AC3E}">
        <p14:creationId xmlns:p14="http://schemas.microsoft.com/office/powerpoint/2010/main" val="22273362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187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Calisto MT</vt:lpstr>
      <vt:lpstr>Univers Condensed</vt:lpstr>
      <vt:lpstr>ChronicleVTI</vt:lpstr>
      <vt:lpstr>Ddsanalytics  a case study about attrition</vt:lpstr>
      <vt:lpstr>Agenda</vt:lpstr>
      <vt:lpstr>Overview</vt:lpstr>
      <vt:lpstr>EDA</vt:lpstr>
      <vt:lpstr>eda</vt:lpstr>
      <vt:lpstr>Process: knn</vt:lpstr>
      <vt:lpstr>Process: naïve bayes</vt:lpstr>
      <vt:lpstr>Optimal model: knn adjusted threshold</vt:lpstr>
      <vt:lpstr>Conclusion</vt:lpstr>
      <vt:lpstr>Contact and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Camacho</dc:creator>
  <cp:lastModifiedBy>David Camacho</cp:lastModifiedBy>
  <cp:revision>1</cp:revision>
  <dcterms:created xsi:type="dcterms:W3CDTF">2023-08-08T23:43:39Z</dcterms:created>
  <dcterms:modified xsi:type="dcterms:W3CDTF">2023-08-12T01:01:12Z</dcterms:modified>
</cp:coreProperties>
</file>