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61" r:id="rId3"/>
    <p:sldId id="259" r:id="rId4"/>
    <p:sldId id="270" r:id="rId5"/>
    <p:sldId id="271" r:id="rId6"/>
    <p:sldId id="262" r:id="rId7"/>
    <p:sldId id="264" r:id="rId8"/>
    <p:sldId id="273" r:id="rId9"/>
    <p:sldId id="265" r:id="rId10"/>
    <p:sldId id="266" r:id="rId11"/>
    <p:sldId id="267" r:id="rId12"/>
    <p:sldId id="268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A9D7F-534B-4186-9BB3-C98C150222E4}" v="15" dt="2023-07-01T15:28:4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macho" userId="9ef495c0da0c80c5" providerId="LiveId" clId="{A4BA9D7F-534B-4186-9BB3-C98C150222E4}"/>
    <pc:docChg chg="undo custSel addSld delSld modSld sldOrd">
      <pc:chgData name="David Camacho" userId="9ef495c0da0c80c5" providerId="LiveId" clId="{A4BA9D7F-534B-4186-9BB3-C98C150222E4}" dt="2023-07-01T15:58:34.475" v="1023" actId="20577"/>
      <pc:docMkLst>
        <pc:docMk/>
      </pc:docMkLst>
      <pc:sldChg chg="del">
        <pc:chgData name="David Camacho" userId="9ef495c0da0c80c5" providerId="LiveId" clId="{A4BA9D7F-534B-4186-9BB3-C98C150222E4}" dt="2023-07-01T14:56:32.770" v="319" actId="2696"/>
        <pc:sldMkLst>
          <pc:docMk/>
          <pc:sldMk cId="3631046068" sldId="260"/>
        </pc:sldMkLst>
      </pc:sldChg>
      <pc:sldChg chg="modSp mod">
        <pc:chgData name="David Camacho" userId="9ef495c0da0c80c5" providerId="LiveId" clId="{A4BA9D7F-534B-4186-9BB3-C98C150222E4}" dt="2023-07-01T14:57:32.323" v="481" actId="20577"/>
        <pc:sldMkLst>
          <pc:docMk/>
          <pc:sldMk cId="3124419093" sldId="262"/>
        </pc:sldMkLst>
        <pc:spChg chg="mod">
          <ac:chgData name="David Camacho" userId="9ef495c0da0c80c5" providerId="LiveId" clId="{A4BA9D7F-534B-4186-9BB3-C98C150222E4}" dt="2023-07-01T14:57:32.323" v="481" actId="20577"/>
          <ac:spMkLst>
            <pc:docMk/>
            <pc:sldMk cId="3124419093" sldId="262"/>
            <ac:spMk id="2" creationId="{2B10F6F8-F8EB-FE77-54A4-210333507CE6}"/>
          </ac:spMkLst>
        </pc:spChg>
      </pc:sldChg>
      <pc:sldChg chg="del">
        <pc:chgData name="David Camacho" userId="9ef495c0da0c80c5" providerId="LiveId" clId="{A4BA9D7F-534B-4186-9BB3-C98C150222E4}" dt="2023-07-01T15:28:09.431" v="506" actId="47"/>
        <pc:sldMkLst>
          <pc:docMk/>
          <pc:sldMk cId="1142975320" sldId="263"/>
        </pc:sldMkLst>
      </pc:sldChg>
      <pc:sldChg chg="add del">
        <pc:chgData name="David Camacho" userId="9ef495c0da0c80c5" providerId="LiveId" clId="{A4BA9D7F-534B-4186-9BB3-C98C150222E4}" dt="2023-07-01T15:28:16.530" v="507"/>
        <pc:sldMkLst>
          <pc:docMk/>
          <pc:sldMk cId="3181525114" sldId="264"/>
        </pc:sldMkLst>
      </pc:sldChg>
      <pc:sldChg chg="add del">
        <pc:chgData name="David Camacho" userId="9ef495c0da0c80c5" providerId="LiveId" clId="{A4BA9D7F-534B-4186-9BB3-C98C150222E4}" dt="2023-07-01T15:28:37.503" v="510"/>
        <pc:sldMkLst>
          <pc:docMk/>
          <pc:sldMk cId="3853227936" sldId="265"/>
        </pc:sldMkLst>
      </pc:sldChg>
      <pc:sldChg chg="add del">
        <pc:chgData name="David Camacho" userId="9ef495c0da0c80c5" providerId="LiveId" clId="{A4BA9D7F-534B-4186-9BB3-C98C150222E4}" dt="2023-07-01T15:28:44.934" v="512"/>
        <pc:sldMkLst>
          <pc:docMk/>
          <pc:sldMk cId="130334245" sldId="266"/>
        </pc:sldMkLst>
      </pc:sldChg>
      <pc:sldChg chg="addSp delSp modSp new del mod">
        <pc:chgData name="David Camacho" userId="9ef495c0da0c80c5" providerId="LiveId" clId="{A4BA9D7F-534B-4186-9BB3-C98C150222E4}" dt="2023-07-01T14:58:55.829" v="485" actId="2696"/>
        <pc:sldMkLst>
          <pc:docMk/>
          <pc:sldMk cId="4130420962" sldId="269"/>
        </pc:sldMkLst>
        <pc:spChg chg="mod">
          <ac:chgData name="David Camacho" userId="9ef495c0da0c80c5" providerId="LiveId" clId="{A4BA9D7F-534B-4186-9BB3-C98C150222E4}" dt="2023-06-28T22:37:46.355" v="297" actId="255"/>
          <ac:spMkLst>
            <pc:docMk/>
            <pc:sldMk cId="4130420962" sldId="269"/>
            <ac:spMk id="2" creationId="{3DA29C34-7C02-4D39-535E-783DCB356D9E}"/>
          </ac:spMkLst>
        </pc:spChg>
        <pc:spChg chg="del">
          <ac:chgData name="David Camacho" userId="9ef495c0da0c80c5" providerId="LiveId" clId="{A4BA9D7F-534B-4186-9BB3-C98C150222E4}" dt="2023-06-28T22:38:19.211" v="298" actId="931"/>
          <ac:spMkLst>
            <pc:docMk/>
            <pc:sldMk cId="4130420962" sldId="269"/>
            <ac:spMk id="3" creationId="{4399DF74-6ED8-885C-04CB-EBEE64033B6D}"/>
          </ac:spMkLst>
        </pc:spChg>
        <pc:spChg chg="del">
          <ac:chgData name="David Camacho" userId="9ef495c0da0c80c5" providerId="LiveId" clId="{A4BA9D7F-534B-4186-9BB3-C98C150222E4}" dt="2023-06-28T22:40:19.480" v="307"/>
          <ac:spMkLst>
            <pc:docMk/>
            <pc:sldMk cId="4130420962" sldId="269"/>
            <ac:spMk id="4" creationId="{01C92D83-4AA4-59D4-740A-B67EDC55627A}"/>
          </ac:spMkLst>
        </pc:spChg>
        <pc:spChg chg="add del mod">
          <ac:chgData name="David Camacho" userId="9ef495c0da0c80c5" providerId="LiveId" clId="{A4BA9D7F-534B-4186-9BB3-C98C150222E4}" dt="2023-06-28T22:40:10" v="306"/>
          <ac:spMkLst>
            <pc:docMk/>
            <pc:sldMk cId="4130420962" sldId="269"/>
            <ac:spMk id="8" creationId="{00CD9EE8-666E-894A-2B81-071A492A9480}"/>
          </ac:spMkLst>
        </pc:spChg>
        <pc:picChg chg="add del mod">
          <ac:chgData name="David Camacho" userId="9ef495c0da0c80c5" providerId="LiveId" clId="{A4BA9D7F-534B-4186-9BB3-C98C150222E4}" dt="2023-06-28T22:38:24.458" v="301" actId="478"/>
          <ac:picMkLst>
            <pc:docMk/>
            <pc:sldMk cId="4130420962" sldId="269"/>
            <ac:picMk id="6" creationId="{9E574776-850F-A483-1F37-13EE6BF3FEBE}"/>
          </ac:picMkLst>
        </pc:picChg>
        <pc:picChg chg="add del mod">
          <ac:chgData name="David Camacho" userId="9ef495c0da0c80c5" providerId="LiveId" clId="{A4BA9D7F-534B-4186-9BB3-C98C150222E4}" dt="2023-06-28T22:40:10" v="306"/>
          <ac:picMkLst>
            <pc:docMk/>
            <pc:sldMk cId="4130420962" sldId="269"/>
            <ac:picMk id="10" creationId="{AFA5F837-27B7-00F6-1906-D1D9A2B9361C}"/>
          </ac:picMkLst>
        </pc:picChg>
        <pc:picChg chg="add mod">
          <ac:chgData name="David Camacho" userId="9ef495c0da0c80c5" providerId="LiveId" clId="{A4BA9D7F-534B-4186-9BB3-C98C150222E4}" dt="2023-06-28T22:40:29.476" v="310" actId="208"/>
          <ac:picMkLst>
            <pc:docMk/>
            <pc:sldMk cId="4130420962" sldId="269"/>
            <ac:picMk id="12" creationId="{6C32ED23-2760-D11C-7380-5B04E5D3DC4E}"/>
          </ac:picMkLst>
        </pc:picChg>
      </pc:sldChg>
      <pc:sldChg chg="addSp delSp modSp new mod ord">
        <pc:chgData name="David Camacho" userId="9ef495c0da0c80c5" providerId="LiveId" clId="{A4BA9D7F-534B-4186-9BB3-C98C150222E4}" dt="2023-07-01T14:57:01.679" v="389" actId="14100"/>
        <pc:sldMkLst>
          <pc:docMk/>
          <pc:sldMk cId="3810162589" sldId="270"/>
        </pc:sldMkLst>
        <pc:spChg chg="mod">
          <ac:chgData name="David Camacho" userId="9ef495c0da0c80c5" providerId="LiveId" clId="{A4BA9D7F-534B-4186-9BB3-C98C150222E4}" dt="2023-07-01T14:57:01.679" v="389" actId="14100"/>
          <ac:spMkLst>
            <pc:docMk/>
            <pc:sldMk cId="3810162589" sldId="270"/>
            <ac:spMk id="2" creationId="{626EF442-CA08-F439-61D4-33D82DEB469C}"/>
          </ac:spMkLst>
        </pc:spChg>
        <pc:spChg chg="del">
          <ac:chgData name="David Camacho" userId="9ef495c0da0c80c5" providerId="LiveId" clId="{A4BA9D7F-534B-4186-9BB3-C98C150222E4}" dt="2023-07-01T14:55:50.442" v="314"/>
          <ac:spMkLst>
            <pc:docMk/>
            <pc:sldMk cId="3810162589" sldId="270"/>
            <ac:spMk id="3" creationId="{8171F361-97D9-5408-1523-BF2395522F9F}"/>
          </ac:spMkLst>
        </pc:spChg>
        <pc:picChg chg="add mod">
          <ac:chgData name="David Camacho" userId="9ef495c0da0c80c5" providerId="LiveId" clId="{A4BA9D7F-534B-4186-9BB3-C98C150222E4}" dt="2023-07-01T14:55:50.442" v="314"/>
          <ac:picMkLst>
            <pc:docMk/>
            <pc:sldMk cId="3810162589" sldId="270"/>
            <ac:picMk id="4" creationId="{7D3942A6-CD6C-784B-A2A1-70FAF92F8620}"/>
          </ac:picMkLst>
        </pc:picChg>
      </pc:sldChg>
      <pc:sldChg chg="addSp delSp modSp new mod">
        <pc:chgData name="David Camacho" userId="9ef495c0da0c80c5" providerId="LiveId" clId="{A4BA9D7F-534B-4186-9BB3-C98C150222E4}" dt="2023-07-01T14:57:16.293" v="434" actId="20577"/>
        <pc:sldMkLst>
          <pc:docMk/>
          <pc:sldMk cId="3558485495" sldId="271"/>
        </pc:sldMkLst>
        <pc:spChg chg="mod">
          <ac:chgData name="David Camacho" userId="9ef495c0da0c80c5" providerId="LiveId" clId="{A4BA9D7F-534B-4186-9BB3-C98C150222E4}" dt="2023-07-01T14:57:16.293" v="434" actId="20577"/>
          <ac:spMkLst>
            <pc:docMk/>
            <pc:sldMk cId="3558485495" sldId="271"/>
            <ac:spMk id="2" creationId="{91E8AB95-4EE5-83D8-847F-A573E5BFFBF0}"/>
          </ac:spMkLst>
        </pc:spChg>
        <pc:spChg chg="del">
          <ac:chgData name="David Camacho" userId="9ef495c0da0c80c5" providerId="LiveId" clId="{A4BA9D7F-534B-4186-9BB3-C98C150222E4}" dt="2023-07-01T14:56:20.700" v="318"/>
          <ac:spMkLst>
            <pc:docMk/>
            <pc:sldMk cId="3558485495" sldId="271"/>
            <ac:spMk id="3" creationId="{606E4F38-4787-9D56-C600-E55060804881}"/>
          </ac:spMkLst>
        </pc:spChg>
        <pc:picChg chg="add del mod">
          <ac:chgData name="David Camacho" userId="9ef495c0da0c80c5" providerId="LiveId" clId="{A4BA9D7F-534B-4186-9BB3-C98C150222E4}" dt="2023-07-01T14:56:19.609" v="317"/>
          <ac:picMkLst>
            <pc:docMk/>
            <pc:sldMk cId="3558485495" sldId="271"/>
            <ac:picMk id="4" creationId="{D78746AB-EF51-33EC-9B7C-E990EFFDD711}"/>
          </ac:picMkLst>
        </pc:picChg>
        <pc:picChg chg="add mod">
          <ac:chgData name="David Camacho" userId="9ef495c0da0c80c5" providerId="LiveId" clId="{A4BA9D7F-534B-4186-9BB3-C98C150222E4}" dt="2023-07-01T14:56:20.700" v="318"/>
          <ac:picMkLst>
            <pc:docMk/>
            <pc:sldMk cId="3558485495" sldId="271"/>
            <ac:picMk id="5" creationId="{F7242E38-9C68-8FC0-E4BF-D279647F5C8E}"/>
          </ac:picMkLst>
        </pc:picChg>
      </pc:sldChg>
      <pc:sldChg chg="addSp delSp modSp new mod">
        <pc:chgData name="David Camacho" userId="9ef495c0da0c80c5" providerId="LiveId" clId="{A4BA9D7F-534B-4186-9BB3-C98C150222E4}" dt="2023-07-01T15:09:51.357" v="499" actId="14100"/>
        <pc:sldMkLst>
          <pc:docMk/>
          <pc:sldMk cId="2675455356" sldId="272"/>
        </pc:sldMkLst>
        <pc:spChg chg="mod">
          <ac:chgData name="David Camacho" userId="9ef495c0da0c80c5" providerId="LiveId" clId="{A4BA9D7F-534B-4186-9BB3-C98C150222E4}" dt="2023-07-01T14:58:50.638" v="484" actId="14100"/>
          <ac:spMkLst>
            <pc:docMk/>
            <pc:sldMk cId="2675455356" sldId="272"/>
            <ac:spMk id="2" creationId="{2D7CE292-28E5-989C-C1D0-CA4440345F21}"/>
          </ac:spMkLst>
        </pc:spChg>
        <pc:spChg chg="del">
          <ac:chgData name="David Camacho" userId="9ef495c0da0c80c5" providerId="LiveId" clId="{A4BA9D7F-534B-4186-9BB3-C98C150222E4}" dt="2023-07-01T15:09:43.153" v="496" actId="478"/>
          <ac:spMkLst>
            <pc:docMk/>
            <pc:sldMk cId="2675455356" sldId="272"/>
            <ac:spMk id="3" creationId="{DF5E6195-8AF6-3032-7C96-D76768254F11}"/>
          </ac:spMkLst>
        </pc:spChg>
        <pc:spChg chg="del">
          <ac:chgData name="David Camacho" userId="9ef495c0da0c80c5" providerId="LiveId" clId="{A4BA9D7F-534B-4186-9BB3-C98C150222E4}" dt="2023-07-01T15:05:58.545" v="486"/>
          <ac:spMkLst>
            <pc:docMk/>
            <pc:sldMk cId="2675455356" sldId="272"/>
            <ac:spMk id="4" creationId="{64D31222-CAEC-757C-FB12-D9EC59618195}"/>
          </ac:spMkLst>
        </pc:spChg>
        <pc:spChg chg="del">
          <ac:chgData name="David Camacho" userId="9ef495c0da0c80c5" providerId="LiveId" clId="{A4BA9D7F-534B-4186-9BB3-C98C150222E4}" dt="2023-07-01T15:09:44.897" v="497" actId="478"/>
          <ac:spMkLst>
            <pc:docMk/>
            <pc:sldMk cId="2675455356" sldId="272"/>
            <ac:spMk id="5" creationId="{BECCB2BC-B4CF-C8B1-E172-E3CC39BF11B1}"/>
          </ac:spMkLst>
        </pc:spChg>
        <pc:spChg chg="del">
          <ac:chgData name="David Camacho" userId="9ef495c0da0c80c5" providerId="LiveId" clId="{A4BA9D7F-534B-4186-9BB3-C98C150222E4}" dt="2023-07-01T15:09:16.876" v="491"/>
          <ac:spMkLst>
            <pc:docMk/>
            <pc:sldMk cId="2675455356" sldId="272"/>
            <ac:spMk id="6" creationId="{14C1B98D-85F7-E050-8501-D7C5DC86B965}"/>
          </ac:spMkLst>
        </pc:spChg>
        <pc:picChg chg="add mod">
          <ac:chgData name="David Camacho" userId="9ef495c0da0c80c5" providerId="LiveId" clId="{A4BA9D7F-534B-4186-9BB3-C98C150222E4}" dt="2023-07-01T15:09:47.594" v="498" actId="14100"/>
          <ac:picMkLst>
            <pc:docMk/>
            <pc:sldMk cId="2675455356" sldId="272"/>
            <ac:picMk id="8" creationId="{33AFF06F-8D38-3DAB-D9B2-B49B82CB1FDF}"/>
          </ac:picMkLst>
        </pc:picChg>
        <pc:picChg chg="add mod">
          <ac:chgData name="David Camacho" userId="9ef495c0da0c80c5" providerId="LiveId" clId="{A4BA9D7F-534B-4186-9BB3-C98C150222E4}" dt="2023-07-01T15:09:51.357" v="499" actId="14100"/>
          <ac:picMkLst>
            <pc:docMk/>
            <pc:sldMk cId="2675455356" sldId="272"/>
            <ac:picMk id="10" creationId="{F0620859-0AE5-94CA-B741-3C16B8E802FB}"/>
          </ac:picMkLst>
        </pc:picChg>
      </pc:sldChg>
      <pc:sldChg chg="new del">
        <pc:chgData name="David Camacho" userId="9ef495c0da0c80c5" providerId="LiveId" clId="{A4BA9D7F-534B-4186-9BB3-C98C150222E4}" dt="2023-07-01T15:12:26.231" v="502" actId="47"/>
        <pc:sldMkLst>
          <pc:docMk/>
          <pc:sldMk cId="1340463068" sldId="273"/>
        </pc:sldMkLst>
      </pc:sldChg>
      <pc:sldChg chg="add del">
        <pc:chgData name="David Camacho" userId="9ef495c0da0c80c5" providerId="LiveId" clId="{A4BA9D7F-534B-4186-9BB3-C98C150222E4}" dt="2023-07-01T15:26:18.360" v="504" actId="2696"/>
        <pc:sldMkLst>
          <pc:docMk/>
          <pc:sldMk cId="1467783106" sldId="273"/>
        </pc:sldMkLst>
      </pc:sldChg>
      <pc:sldChg chg="add">
        <pc:chgData name="David Camacho" userId="9ef495c0da0c80c5" providerId="LiveId" clId="{A4BA9D7F-534B-4186-9BB3-C98C150222E4}" dt="2023-07-01T15:28:22.339" v="508"/>
        <pc:sldMkLst>
          <pc:docMk/>
          <pc:sldMk cId="2281102489" sldId="273"/>
        </pc:sldMkLst>
      </pc:sldChg>
      <pc:sldChg chg="new del">
        <pc:chgData name="David Camacho" userId="9ef495c0da0c80c5" providerId="LiveId" clId="{A4BA9D7F-534B-4186-9BB3-C98C150222E4}" dt="2023-07-01T15:10:09.428" v="500" actId="2696"/>
        <pc:sldMkLst>
          <pc:docMk/>
          <pc:sldMk cId="3735572429" sldId="273"/>
        </pc:sldMkLst>
      </pc:sldChg>
      <pc:sldChg chg="modSp new mod">
        <pc:chgData name="David Camacho" userId="9ef495c0da0c80c5" providerId="LiveId" clId="{A4BA9D7F-534B-4186-9BB3-C98C150222E4}" dt="2023-07-01T15:58:34.475" v="1023" actId="20577"/>
        <pc:sldMkLst>
          <pc:docMk/>
          <pc:sldMk cId="1336372588" sldId="274"/>
        </pc:sldMkLst>
        <pc:spChg chg="mod">
          <ac:chgData name="David Camacho" userId="9ef495c0da0c80c5" providerId="LiveId" clId="{A4BA9D7F-534B-4186-9BB3-C98C150222E4}" dt="2023-07-01T15:31:25.077" v="535" actId="20577"/>
          <ac:spMkLst>
            <pc:docMk/>
            <pc:sldMk cId="1336372588" sldId="274"/>
            <ac:spMk id="2" creationId="{614D5FC2-8A1B-A23A-A404-6B3270665EBD}"/>
          </ac:spMkLst>
        </pc:spChg>
        <pc:spChg chg="mod">
          <ac:chgData name="David Camacho" userId="9ef495c0da0c80c5" providerId="LiveId" clId="{A4BA9D7F-534B-4186-9BB3-C98C150222E4}" dt="2023-07-01T15:58:34.475" v="1023" actId="20577"/>
          <ac:spMkLst>
            <pc:docMk/>
            <pc:sldMk cId="1336372588" sldId="274"/>
            <ac:spMk id="3" creationId="{88EBC9CD-E396-8ACB-4CE8-FD4A9ABD95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5849DA-2096-4AD1-BA97-708393BD402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F3A0509-7C01-4B4B-8991-3FF75A32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758-84B8-36DF-9B01-2E243E00E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FLS_8 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3BF6-34EA-B6F3-9243-4CAC65C9E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Erica Brooks, Simi Augustine, David Camacho</a:t>
            </a:r>
          </a:p>
        </p:txBody>
      </p:sp>
    </p:spTree>
    <p:extLst>
      <p:ext uri="{BB962C8B-B14F-4D97-AF65-F5344CB8AC3E}">
        <p14:creationId xmlns:p14="http://schemas.microsoft.com/office/powerpoint/2010/main" val="223997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95F4-3BA9-0F93-992E-F4C6BE32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53" y="846668"/>
            <a:ext cx="8761413" cy="706964"/>
          </a:xfrm>
        </p:spPr>
        <p:txBody>
          <a:bodyPr/>
          <a:lstStyle/>
          <a:p>
            <a:r>
              <a:rPr lang="en-US" dirty="0"/>
              <a:t>Most Bitter Beer - State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568B48-3F22-BEE3-5E34-68728C3DE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025" y="347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56007-79AD-CF3F-8648-6F251C732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784" y="2518364"/>
            <a:ext cx="6305655" cy="3958637"/>
          </a:xfrm>
          <a:prstGeom prst="rect">
            <a:avLst/>
          </a:prstGeom>
          <a:ln w="19050">
            <a:noFill/>
          </a:ln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EF47498-2188-349D-8931-347C912EAE35}"/>
              </a:ext>
            </a:extLst>
          </p:cNvPr>
          <p:cNvGraphicFramePr>
            <a:graphicFrameLocks noGrp="1"/>
          </p:cNvGraphicFramePr>
          <p:nvPr/>
        </p:nvGraphicFramePr>
        <p:xfrm>
          <a:off x="6620933" y="3901198"/>
          <a:ext cx="5180325" cy="118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96087658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2405943218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1302149569"/>
                    </a:ext>
                  </a:extLst>
                </a:gridCol>
                <a:gridCol w="779198">
                  <a:extLst>
                    <a:ext uri="{9D8B030D-6E8A-4147-A177-3AD203B41FA5}">
                      <a16:colId xmlns:a16="http://schemas.microsoft.com/office/drawing/2014/main" val="3645380055"/>
                    </a:ext>
                  </a:extLst>
                </a:gridCol>
                <a:gridCol w="874184">
                  <a:extLst>
                    <a:ext uri="{9D8B030D-6E8A-4147-A177-3AD203B41FA5}">
                      <a16:colId xmlns:a16="http://schemas.microsoft.com/office/drawing/2014/main" val="2327524382"/>
                    </a:ext>
                  </a:extLst>
                </a:gridCol>
              </a:tblGrid>
              <a:tr h="4321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 ABV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71119"/>
                  </a:ext>
                </a:extLst>
              </a:tr>
              <a:tr h="756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Bitter Bitch Imperial 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American Double/Imperial 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 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9F27-B501-63A1-27CD-F317AAC3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and Distribution of the ABV variable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3867C77-8ADE-1E46-BF63-65E1D9DA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07025"/>
              </p:ext>
            </p:extLst>
          </p:nvPr>
        </p:nvGraphicFramePr>
        <p:xfrm>
          <a:off x="650750" y="2848222"/>
          <a:ext cx="4776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15">
                  <a:extLst>
                    <a:ext uri="{9D8B030D-6E8A-4147-A177-3AD203B41FA5}">
                      <a16:colId xmlns:a16="http://schemas.microsoft.com/office/drawing/2014/main" val="3645380055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val="2327524382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4290403874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46056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71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0.01637826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2315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45748A0-04C3-38F9-FE47-202B26A2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70689"/>
              </p:ext>
            </p:extLst>
          </p:nvPr>
        </p:nvGraphicFramePr>
        <p:xfrm>
          <a:off x="650750" y="3945890"/>
          <a:ext cx="4805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85">
                  <a:extLst>
                    <a:ext uri="{9D8B030D-6E8A-4147-A177-3AD203B41FA5}">
                      <a16:colId xmlns:a16="http://schemas.microsoft.com/office/drawing/2014/main" val="3645380055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146056986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763494969"/>
                    </a:ext>
                  </a:extLst>
                </a:gridCol>
                <a:gridCol w="1262270">
                  <a:extLst>
                    <a:ext uri="{9D8B030D-6E8A-4147-A177-3AD203B41FA5}">
                      <a16:colId xmlns:a16="http://schemas.microsoft.com/office/drawing/2014/main" val="2142762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71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23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67F27A8-C25A-77D2-31D4-655740DC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74" y="2504660"/>
            <a:ext cx="5932004" cy="4072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85C141-BC50-8DFD-4839-2DD087612A67}"/>
              </a:ext>
            </a:extLst>
          </p:cNvPr>
          <p:cNvSpPr txBox="1"/>
          <p:nvPr/>
        </p:nvSpPr>
        <p:spPr>
          <a:xfrm>
            <a:off x="650750" y="5327374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right skewed distribution </a:t>
            </a:r>
          </a:p>
          <a:p>
            <a:r>
              <a:rPr lang="en-US" dirty="0"/>
              <a:t>Mode&lt;Median&lt;Mean</a:t>
            </a:r>
          </a:p>
        </p:txBody>
      </p:sp>
    </p:spTree>
    <p:extLst>
      <p:ext uri="{BB962C8B-B14F-4D97-AF65-F5344CB8AC3E}">
        <p14:creationId xmlns:p14="http://schemas.microsoft.com/office/powerpoint/2010/main" val="350231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D880-4002-9109-03D3-7674AF36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Beer bitterness and its alcoholic content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AD8ECD-997D-2F49-62E6-CB2DA85CE1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2273448"/>
              </p:ext>
            </p:extLst>
          </p:nvPr>
        </p:nvGraphicFramePr>
        <p:xfrm>
          <a:off x="6208712" y="2603500"/>
          <a:ext cx="539807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072">
                  <a:extLst>
                    <a:ext uri="{9D8B030D-6E8A-4147-A177-3AD203B41FA5}">
                      <a16:colId xmlns:a16="http://schemas.microsoft.com/office/drawing/2014/main" val="34520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9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The regression line has positive slope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Correlation co-efficient between ABV and IBU variables is 0.67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correlation coefficient of 0.67 indicates a moderately strong positive linear relationship between the two variables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alcoholic content increases, bitterness of beer increase as well, but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perfectly.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7026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20F9E5-13F2-D219-967C-9CEA1B28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348198"/>
            <a:ext cx="5548884" cy="39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1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E292-28E5-989C-C1D0-CA444034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576262"/>
          </a:xfrm>
        </p:spPr>
        <p:txBody>
          <a:bodyPr/>
          <a:lstStyle/>
          <a:p>
            <a:r>
              <a:rPr lang="en-US" sz="3600" dirty="0"/>
              <a:t>KNN and the Relationship between IPA v Other With Respect to ABV and IBU</a:t>
            </a:r>
            <a:endParaRPr lang="en-US" dirty="0"/>
          </a:p>
        </p:txBody>
      </p:sp>
      <p:pic>
        <p:nvPicPr>
          <p:cNvPr id="8" name="Content Placeholder 7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33AFF06F-8D38-3DAB-D9B2-B49B82CB1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817846"/>
            <a:ext cx="4824413" cy="3107752"/>
          </a:xfrm>
          <a:ln>
            <a:solidFill>
              <a:schemeClr val="accent1"/>
            </a:solidFill>
          </a:ln>
        </p:spPr>
      </p:pic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620859-0AE5-94CA-B741-3C16B8E802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57" y="2817846"/>
            <a:ext cx="2507468" cy="3107752"/>
          </a:xfrm>
        </p:spPr>
      </p:pic>
    </p:spTree>
    <p:extLst>
      <p:ext uri="{BB962C8B-B14F-4D97-AF65-F5344CB8AC3E}">
        <p14:creationId xmlns:p14="http://schemas.microsoft.com/office/powerpoint/2010/main" val="267545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FC2-8A1B-A23A-A404-6B327066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C9CD-E396-8ACB-4CE8-FD4A9ABD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Analysis: Colorado Leading</a:t>
            </a:r>
          </a:p>
          <a:p>
            <a:r>
              <a:rPr lang="en-US" dirty="0"/>
              <a:t>Missing Values MCAR (Missing Completely at Random)</a:t>
            </a:r>
          </a:p>
          <a:p>
            <a:r>
              <a:rPr lang="en-US" dirty="0"/>
              <a:t>ABV &amp; IBU Analysis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Evaluated Beers and Breweries data and the correlation between Types of beers with respect to ABV and IBU values</a:t>
            </a:r>
          </a:p>
          <a:p>
            <a:r>
              <a:rPr lang="en-US" dirty="0"/>
              <a:t>IPA v Ale</a:t>
            </a:r>
          </a:p>
          <a:p>
            <a:pPr lvl="1"/>
            <a:r>
              <a:rPr lang="en-US" dirty="0"/>
              <a:t>IPA Highest ABV and IBU values as opposed to Ales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E599-A010-21D9-BD45-0FBCF63C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8AC68-8B96-47DE-394D-485BAB7D8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ABV &amp; IBU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826C-DA18-0A6B-6E3D-96957099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1EBF11C-6B5E-22EB-50E0-D310939F240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074016"/>
              </p:ext>
            </p:extLst>
          </p:nvPr>
        </p:nvGraphicFramePr>
        <p:xfrm>
          <a:off x="6904858" y="3098855"/>
          <a:ext cx="4709054" cy="26135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15207">
                  <a:extLst>
                    <a:ext uri="{9D8B030D-6E8A-4147-A177-3AD203B41FA5}">
                      <a16:colId xmlns:a16="http://schemas.microsoft.com/office/drawing/2014/main" val="2243676570"/>
                    </a:ext>
                  </a:extLst>
                </a:gridCol>
                <a:gridCol w="2693847">
                  <a:extLst>
                    <a:ext uri="{9D8B030D-6E8A-4147-A177-3AD203B41FA5}">
                      <a16:colId xmlns:a16="http://schemas.microsoft.com/office/drawing/2014/main" val="2112199535"/>
                    </a:ext>
                  </a:extLst>
                </a:gridCol>
              </a:tblGrid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04912"/>
                  </a:ext>
                </a:extLst>
              </a:tr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30916"/>
                  </a:ext>
                </a:extLst>
              </a:tr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DC ND SD 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79978"/>
                  </a:ext>
                </a:extLst>
              </a:tr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2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3920"/>
                  </a:ext>
                </a:extLst>
              </a:tr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7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36278"/>
                  </a:ext>
                </a:extLst>
              </a:tr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9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25852"/>
                  </a:ext>
                </a:extLst>
              </a:tr>
              <a:tr h="373363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9 (Excluding Mins)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2172"/>
                  </a:ext>
                </a:extLst>
              </a:tr>
            </a:tbl>
          </a:graphicData>
        </a:graphic>
      </p:graphicFrame>
      <p:pic>
        <p:nvPicPr>
          <p:cNvPr id="13" name="Content Placeholder 12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5CD4145B-3849-D24E-6864-008CC69FB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6" y="2498628"/>
            <a:ext cx="6171774" cy="3808866"/>
          </a:xfrm>
        </p:spPr>
      </p:pic>
    </p:spTree>
    <p:extLst>
      <p:ext uri="{BB962C8B-B14F-4D97-AF65-F5344CB8AC3E}">
        <p14:creationId xmlns:p14="http://schemas.microsoft.com/office/powerpoint/2010/main" val="21052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F442-CA08-F439-61D4-33D82DE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Missing Values (Intersections and Combinations)</a:t>
            </a:r>
          </a:p>
        </p:txBody>
      </p:sp>
      <p:pic>
        <p:nvPicPr>
          <p:cNvPr id="4" name="Content Placeholder 13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7D3942A6-CD6C-784B-A2A1-70FAF92F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71" y="2603500"/>
            <a:ext cx="5535670" cy="3416300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1016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AB95-4EE5-83D8-847F-A573E5BF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(Distribution)</a:t>
            </a:r>
          </a:p>
        </p:txBody>
      </p:sp>
      <p:pic>
        <p:nvPicPr>
          <p:cNvPr id="5" name="Content Placeholder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F7242E38-9C68-8FC0-E4BF-D279647F5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71" y="2603500"/>
            <a:ext cx="5535670" cy="3416300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5848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F6F8-F8EB-FE77-54A4-21033350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Correlation by State</a:t>
            </a:r>
          </a:p>
        </p:txBody>
      </p:sp>
      <p:pic>
        <p:nvPicPr>
          <p:cNvPr id="18" name="Content Placeholder 17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603B7DCD-F32D-EEEF-F182-7BEE3715E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822974"/>
            <a:ext cx="4824413" cy="2977352"/>
          </a:xfrm>
          <a:ln>
            <a:solidFill>
              <a:schemeClr val="accent6"/>
            </a:solidFill>
          </a:ln>
        </p:spPr>
      </p:pic>
      <p:pic>
        <p:nvPicPr>
          <p:cNvPr id="20" name="Content Placeholder 19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BD2FD772-EA10-90DD-5C66-2DDA169C7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822974"/>
            <a:ext cx="4824412" cy="2977351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12441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95F4-3BA9-0F93-992E-F4C6BE32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87" y="905935"/>
            <a:ext cx="8761413" cy="706964"/>
          </a:xfrm>
        </p:spPr>
        <p:txBody>
          <a:bodyPr/>
          <a:lstStyle/>
          <a:p>
            <a:r>
              <a:rPr lang="en-US" dirty="0"/>
              <a:t>Median ABV by State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568B48-3F22-BEE3-5E34-68728C3DE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025" y="347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F2C19-0B98-29C0-40F4-6C1F9800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735" y="2872110"/>
            <a:ext cx="5418290" cy="340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D339A-5C68-D98C-330C-1B71F096C5D7}"/>
              </a:ext>
            </a:extLst>
          </p:cNvPr>
          <p:cNvSpPr txBox="1"/>
          <p:nvPr/>
        </p:nvSpPr>
        <p:spPr>
          <a:xfrm>
            <a:off x="7281334" y="4249722"/>
            <a:ext cx="369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state of DC has the highest median alcohol content at 0.0625 </a:t>
            </a:r>
          </a:p>
        </p:txBody>
      </p:sp>
    </p:spTree>
    <p:extLst>
      <p:ext uri="{BB962C8B-B14F-4D97-AF65-F5344CB8AC3E}">
        <p14:creationId xmlns:p14="http://schemas.microsoft.com/office/powerpoint/2010/main" val="318152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95F4-3BA9-0F93-992E-F4C6BE32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829735"/>
            <a:ext cx="8761413" cy="706964"/>
          </a:xfrm>
        </p:spPr>
        <p:txBody>
          <a:bodyPr/>
          <a:lstStyle/>
          <a:p>
            <a:r>
              <a:rPr lang="en-US" dirty="0"/>
              <a:t>Median IBU by State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568B48-3F22-BEE3-5E34-68728C3DE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025" y="347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F2C19-0B98-29C0-40F4-6C1F9800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735" y="2687445"/>
            <a:ext cx="5418290" cy="340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D339A-5C68-D98C-330C-1B71F096C5D7}"/>
              </a:ext>
            </a:extLst>
          </p:cNvPr>
          <p:cNvSpPr txBox="1"/>
          <p:nvPr/>
        </p:nvSpPr>
        <p:spPr>
          <a:xfrm>
            <a:off x="7018866" y="4065057"/>
            <a:ext cx="369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 of West Virginia has the highest median IBU at 57.5 </a:t>
            </a:r>
          </a:p>
        </p:txBody>
      </p:sp>
    </p:spTree>
    <p:extLst>
      <p:ext uri="{BB962C8B-B14F-4D97-AF65-F5344CB8AC3E}">
        <p14:creationId xmlns:p14="http://schemas.microsoft.com/office/powerpoint/2010/main" val="22811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95F4-3BA9-0F93-992E-F4C6BE32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20" y="860063"/>
            <a:ext cx="8761413" cy="706964"/>
          </a:xfrm>
        </p:spPr>
        <p:txBody>
          <a:bodyPr/>
          <a:lstStyle/>
          <a:p>
            <a:r>
              <a:rPr lang="en-US" dirty="0"/>
              <a:t>Most Alcoholic Beer - State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568B48-3F22-BEE3-5E34-68728C3DE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025" y="347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844EA79-4409-0066-5163-D59EC52BB2FE}"/>
              </a:ext>
            </a:extLst>
          </p:cNvPr>
          <p:cNvGraphicFramePr>
            <a:graphicFrameLocks noGrp="1"/>
          </p:cNvGraphicFramePr>
          <p:nvPr/>
        </p:nvGraphicFramePr>
        <p:xfrm>
          <a:off x="6917267" y="3901198"/>
          <a:ext cx="4883991" cy="118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96087658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2405943218"/>
                    </a:ext>
                  </a:extLst>
                </a:gridCol>
                <a:gridCol w="758343">
                  <a:extLst>
                    <a:ext uri="{9D8B030D-6E8A-4147-A177-3AD203B41FA5}">
                      <a16:colId xmlns:a16="http://schemas.microsoft.com/office/drawing/2014/main" val="1302149569"/>
                    </a:ext>
                  </a:extLst>
                </a:gridCol>
                <a:gridCol w="779198">
                  <a:extLst>
                    <a:ext uri="{9D8B030D-6E8A-4147-A177-3AD203B41FA5}">
                      <a16:colId xmlns:a16="http://schemas.microsoft.com/office/drawing/2014/main" val="3645380055"/>
                    </a:ext>
                  </a:extLst>
                </a:gridCol>
                <a:gridCol w="874184">
                  <a:extLst>
                    <a:ext uri="{9D8B030D-6E8A-4147-A177-3AD203B41FA5}">
                      <a16:colId xmlns:a16="http://schemas.microsoft.com/office/drawing/2014/main" val="2327524382"/>
                    </a:ext>
                  </a:extLst>
                </a:gridCol>
              </a:tblGrid>
              <a:tr h="4321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 ABV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71119"/>
                  </a:ext>
                </a:extLst>
              </a:tr>
              <a:tr h="7563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Lee Hill Series Vol. 5 - Belgian Style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Quadrupel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Quadrupel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(Quad)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 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3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06FAED-B687-BCD6-1AC9-E8455DBE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4" y="2592917"/>
            <a:ext cx="6061040" cy="38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8893</TotalTime>
  <Words>323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Century Gothic</vt:lpstr>
      <vt:lpstr>Wingdings 3</vt:lpstr>
      <vt:lpstr>Ion Boardroom</vt:lpstr>
      <vt:lpstr>FLS_8 Case Study 01</vt:lpstr>
      <vt:lpstr>Agenda</vt:lpstr>
      <vt:lpstr>Breweries by state</vt:lpstr>
      <vt:lpstr>Missing Values (Intersections and Combinations)</vt:lpstr>
      <vt:lpstr>Missing Values (Distribution)</vt:lpstr>
      <vt:lpstr>Missing Values Correlation by State</vt:lpstr>
      <vt:lpstr>Median ABV by State</vt:lpstr>
      <vt:lpstr>Median IBU by State</vt:lpstr>
      <vt:lpstr>Most Alcoholic Beer - State</vt:lpstr>
      <vt:lpstr>Most Bitter Beer - State</vt:lpstr>
      <vt:lpstr>Summary Statistics and Distribution of the ABV variable</vt:lpstr>
      <vt:lpstr>Relationship between Beer bitterness and its alcoholic content</vt:lpstr>
      <vt:lpstr>KNN and the Relationship between IPA v Other With Respect to ABV and IBU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FLS_8 Case Study 01</dc:title>
  <dc:creator>David Camacho</dc:creator>
  <cp:lastModifiedBy>David Camacho</cp:lastModifiedBy>
  <cp:revision>19</cp:revision>
  <dcterms:created xsi:type="dcterms:W3CDTF">2023-06-20T22:18:41Z</dcterms:created>
  <dcterms:modified xsi:type="dcterms:W3CDTF">2023-07-01T15:58:42Z</dcterms:modified>
</cp:coreProperties>
</file>