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80" r:id="rId6"/>
    <p:sldId id="282" r:id="rId7"/>
    <p:sldId id="283" r:id="rId8"/>
    <p:sldId id="281" r:id="rId9"/>
    <p:sldId id="260" r:id="rId10"/>
    <p:sldId id="261" r:id="rId11"/>
    <p:sldId id="262" r:id="rId12"/>
    <p:sldId id="285" r:id="rId13"/>
    <p:sldId id="286" r:id="rId14"/>
    <p:sldId id="271" r:id="rId15"/>
    <p:sldId id="272" r:id="rId16"/>
    <p:sldId id="273" r:id="rId17"/>
    <p:sldId id="274" r:id="rId18"/>
    <p:sldId id="275" r:id="rId19"/>
    <p:sldId id="276" r:id="rId20"/>
    <p:sldId id="277" r:id="rId21"/>
    <p:sldId id="278" r:id="rId22"/>
  </p:sldIdLst>
  <p:sldSz cx="15122525" cy="7921625"/>
  <p:notesSz cx="6858000" cy="9144000"/>
  <p:embeddedFontLst>
    <p:embeddedFont>
      <p:font typeface="Calibri" panose="020F05020202040302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Montserrat Medium" panose="00000600000000000000" pitchFamily="2" charset="0"/>
      <p:regular r:id="rId32"/>
      <p:bold r:id="rId33"/>
      <p:italic r:id="rId34"/>
      <p:boldItalic r:id="rId35"/>
    </p:embeddedFont>
    <p:embeddedFont>
      <p:font typeface="Montserrat SemiBold" panose="000007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72">
          <p15:clr>
            <a:srgbClr val="000000"/>
          </p15:clr>
        </p15:guide>
        <p15:guide id="2" pos="4763">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h5DE3B+dlNoU9qvxgFzxfioBKb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6A90FC-B9B1-4A41-96AF-650C6C41E9D7}" v="8" dt="2022-02-10T22:42:08.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26" y="174"/>
      </p:cViewPr>
      <p:guideLst>
        <p:guide orient="horz" pos="2472"/>
        <p:guide pos="4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56" Type="http://schemas.microsoft.com/office/2016/11/relationships/changesInfo" Target="changesInfos/changesInfo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5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Varela" userId="690844cf-20d2-4e9f-b8bd-e8cc977c10c0" providerId="ADAL" clId="{AF6A90FC-B9B1-4A41-96AF-650C6C41E9D7}"/>
    <pc:docChg chg="undo redo custSel addSld delSld modSld sldOrd">
      <pc:chgData name="Diana Varela" userId="690844cf-20d2-4e9f-b8bd-e8cc977c10c0" providerId="ADAL" clId="{AF6A90FC-B9B1-4A41-96AF-650C6C41E9D7}" dt="2022-02-10T22:44:56.555" v="1208" actId="47"/>
      <pc:docMkLst>
        <pc:docMk/>
      </pc:docMkLst>
      <pc:sldChg chg="delSp modSp mod">
        <pc:chgData name="Diana Varela" userId="690844cf-20d2-4e9f-b8bd-e8cc977c10c0" providerId="ADAL" clId="{AF6A90FC-B9B1-4A41-96AF-650C6C41E9D7}" dt="2022-02-10T22:33:20.507" v="832" actId="20577"/>
        <pc:sldMkLst>
          <pc:docMk/>
          <pc:sldMk cId="0" sldId="256"/>
        </pc:sldMkLst>
        <pc:spChg chg="mod">
          <ac:chgData name="Diana Varela" userId="690844cf-20d2-4e9f-b8bd-e8cc977c10c0" providerId="ADAL" clId="{AF6A90FC-B9B1-4A41-96AF-650C6C41E9D7}" dt="2022-02-10T22:32:51.376" v="810" actId="1035"/>
          <ac:spMkLst>
            <pc:docMk/>
            <pc:sldMk cId="0" sldId="256"/>
            <ac:spMk id="69" creationId="{00000000-0000-0000-0000-000000000000}"/>
          </ac:spMkLst>
        </pc:spChg>
        <pc:spChg chg="mod">
          <ac:chgData name="Diana Varela" userId="690844cf-20d2-4e9f-b8bd-e8cc977c10c0" providerId="ADAL" clId="{AF6A90FC-B9B1-4A41-96AF-650C6C41E9D7}" dt="2022-02-10T22:33:20.507" v="832" actId="20577"/>
          <ac:spMkLst>
            <pc:docMk/>
            <pc:sldMk cId="0" sldId="256"/>
            <ac:spMk id="70" creationId="{00000000-0000-0000-0000-000000000000}"/>
          </ac:spMkLst>
        </pc:spChg>
        <pc:spChg chg="mod">
          <ac:chgData name="Diana Varela" userId="690844cf-20d2-4e9f-b8bd-e8cc977c10c0" providerId="ADAL" clId="{AF6A90FC-B9B1-4A41-96AF-650C6C41E9D7}" dt="2022-02-10T22:32:45.284" v="796" actId="1035"/>
          <ac:spMkLst>
            <pc:docMk/>
            <pc:sldMk cId="0" sldId="256"/>
            <ac:spMk id="72" creationId="{00000000-0000-0000-0000-000000000000}"/>
          </ac:spMkLst>
        </pc:spChg>
        <pc:cxnChg chg="del">
          <ac:chgData name="Diana Varela" userId="690844cf-20d2-4e9f-b8bd-e8cc977c10c0" providerId="ADAL" clId="{AF6A90FC-B9B1-4A41-96AF-650C6C41E9D7}" dt="2022-02-10T22:32:57.073" v="811" actId="478"/>
          <ac:cxnSpMkLst>
            <pc:docMk/>
            <pc:sldMk cId="0" sldId="256"/>
            <ac:cxnSpMk id="71" creationId="{00000000-0000-0000-0000-000000000000}"/>
          </ac:cxnSpMkLst>
        </pc:cxnChg>
        <pc:cxnChg chg="mod">
          <ac:chgData name="Diana Varela" userId="690844cf-20d2-4e9f-b8bd-e8cc977c10c0" providerId="ADAL" clId="{AF6A90FC-B9B1-4A41-96AF-650C6C41E9D7}" dt="2022-02-10T22:33:10.028" v="820" actId="14100"/>
          <ac:cxnSpMkLst>
            <pc:docMk/>
            <pc:sldMk cId="0" sldId="256"/>
            <ac:cxnSpMk id="74" creationId="{00000000-0000-0000-0000-000000000000}"/>
          </ac:cxnSpMkLst>
        </pc:cxnChg>
      </pc:sldChg>
      <pc:sldChg chg="delSp modSp mod">
        <pc:chgData name="Diana Varela" userId="690844cf-20d2-4e9f-b8bd-e8cc977c10c0" providerId="ADAL" clId="{AF6A90FC-B9B1-4A41-96AF-650C6C41E9D7}" dt="2022-02-10T22:36:14.540" v="937" actId="14100"/>
        <pc:sldMkLst>
          <pc:docMk/>
          <pc:sldMk cId="0" sldId="257"/>
        </pc:sldMkLst>
        <pc:spChg chg="mod">
          <ac:chgData name="Diana Varela" userId="690844cf-20d2-4e9f-b8bd-e8cc977c10c0" providerId="ADAL" clId="{AF6A90FC-B9B1-4A41-96AF-650C6C41E9D7}" dt="2022-02-10T22:35:12.445" v="903" actId="1076"/>
          <ac:spMkLst>
            <pc:docMk/>
            <pc:sldMk cId="0" sldId="257"/>
            <ac:spMk id="81" creationId="{00000000-0000-0000-0000-000000000000}"/>
          </ac:spMkLst>
        </pc:spChg>
        <pc:spChg chg="mod">
          <ac:chgData name="Diana Varela" userId="690844cf-20d2-4e9f-b8bd-e8cc977c10c0" providerId="ADAL" clId="{AF6A90FC-B9B1-4A41-96AF-650C6C41E9D7}" dt="2022-02-10T22:36:14.540" v="937" actId="14100"/>
          <ac:spMkLst>
            <pc:docMk/>
            <pc:sldMk cId="0" sldId="257"/>
            <ac:spMk id="82" creationId="{00000000-0000-0000-0000-000000000000}"/>
          </ac:spMkLst>
        </pc:spChg>
        <pc:spChg chg="mod">
          <ac:chgData name="Diana Varela" userId="690844cf-20d2-4e9f-b8bd-e8cc977c10c0" providerId="ADAL" clId="{AF6A90FC-B9B1-4A41-96AF-650C6C41E9D7}" dt="2022-02-10T22:34:56.445" v="891" actId="1076"/>
          <ac:spMkLst>
            <pc:docMk/>
            <pc:sldMk cId="0" sldId="257"/>
            <ac:spMk id="84" creationId="{00000000-0000-0000-0000-000000000000}"/>
          </ac:spMkLst>
        </pc:spChg>
        <pc:cxnChg chg="del">
          <ac:chgData name="Diana Varela" userId="690844cf-20d2-4e9f-b8bd-e8cc977c10c0" providerId="ADAL" clId="{AF6A90FC-B9B1-4A41-96AF-650C6C41E9D7}" dt="2022-02-10T22:33:59.125" v="833" actId="478"/>
          <ac:cxnSpMkLst>
            <pc:docMk/>
            <pc:sldMk cId="0" sldId="257"/>
            <ac:cxnSpMk id="83" creationId="{00000000-0000-0000-0000-000000000000}"/>
          </ac:cxnSpMkLst>
        </pc:cxnChg>
        <pc:cxnChg chg="mod">
          <ac:chgData name="Diana Varela" userId="690844cf-20d2-4e9f-b8bd-e8cc977c10c0" providerId="ADAL" clId="{AF6A90FC-B9B1-4A41-96AF-650C6C41E9D7}" dt="2022-02-10T22:35:09.060" v="902" actId="1036"/>
          <ac:cxnSpMkLst>
            <pc:docMk/>
            <pc:sldMk cId="0" sldId="257"/>
            <ac:cxnSpMk id="86" creationId="{00000000-0000-0000-0000-000000000000}"/>
          </ac:cxnSpMkLst>
        </pc:cxnChg>
      </pc:sldChg>
      <pc:sldChg chg="addSp modSp mod">
        <pc:chgData name="Diana Varela" userId="690844cf-20d2-4e9f-b8bd-e8cc977c10c0" providerId="ADAL" clId="{AF6A90FC-B9B1-4A41-96AF-650C6C41E9D7}" dt="2022-02-10T22:40:17.252" v="1146" actId="1076"/>
        <pc:sldMkLst>
          <pc:docMk/>
          <pc:sldMk cId="0" sldId="259"/>
        </pc:sldMkLst>
        <pc:spChg chg="add mod">
          <ac:chgData name="Diana Varela" userId="690844cf-20d2-4e9f-b8bd-e8cc977c10c0" providerId="ADAL" clId="{AF6A90FC-B9B1-4A41-96AF-650C6C41E9D7}" dt="2022-02-10T22:38:30.037" v="1077" actId="1076"/>
          <ac:spMkLst>
            <pc:docMk/>
            <pc:sldMk cId="0" sldId="259"/>
            <ac:spMk id="11" creationId="{C62AB82C-8B42-4F63-BFDB-B7E352EFBABE}"/>
          </ac:spMkLst>
        </pc:spChg>
        <pc:spChg chg="add mod">
          <ac:chgData name="Diana Varela" userId="690844cf-20d2-4e9f-b8bd-e8cc977c10c0" providerId="ADAL" clId="{AF6A90FC-B9B1-4A41-96AF-650C6C41E9D7}" dt="2022-02-10T22:40:17.252" v="1146" actId="1076"/>
          <ac:spMkLst>
            <pc:docMk/>
            <pc:sldMk cId="0" sldId="259"/>
            <ac:spMk id="12" creationId="{57C7EE38-66F0-4398-9427-86CEDC13122B}"/>
          </ac:spMkLst>
        </pc:spChg>
        <pc:spChg chg="mod">
          <ac:chgData name="Diana Varela" userId="690844cf-20d2-4e9f-b8bd-e8cc977c10c0" providerId="ADAL" clId="{AF6A90FC-B9B1-4A41-96AF-650C6C41E9D7}" dt="2022-02-10T22:40:11.495" v="1145" actId="20577"/>
          <ac:spMkLst>
            <pc:docMk/>
            <pc:sldMk cId="0" sldId="259"/>
            <ac:spMk id="107" creationId="{00000000-0000-0000-0000-000000000000}"/>
          </ac:spMkLst>
        </pc:spChg>
        <pc:spChg chg="mod">
          <ac:chgData name="Diana Varela" userId="690844cf-20d2-4e9f-b8bd-e8cc977c10c0" providerId="ADAL" clId="{AF6A90FC-B9B1-4A41-96AF-650C6C41E9D7}" dt="2022-02-10T22:37:32.284" v="1016" actId="1076"/>
          <ac:spMkLst>
            <pc:docMk/>
            <pc:sldMk cId="0" sldId="259"/>
            <ac:spMk id="108" creationId="{00000000-0000-0000-0000-000000000000}"/>
          </ac:spMkLst>
        </pc:spChg>
        <pc:picChg chg="mod">
          <ac:chgData name="Diana Varela" userId="690844cf-20d2-4e9f-b8bd-e8cc977c10c0" providerId="ADAL" clId="{AF6A90FC-B9B1-4A41-96AF-650C6C41E9D7}" dt="2022-02-10T22:37:29.924" v="1015" actId="1076"/>
          <ac:picMkLst>
            <pc:docMk/>
            <pc:sldMk cId="0" sldId="259"/>
            <ac:picMk id="111" creationId="{00000000-0000-0000-0000-000000000000}"/>
          </ac:picMkLst>
        </pc:picChg>
      </pc:sldChg>
      <pc:sldChg chg="modSp mod">
        <pc:chgData name="Diana Varela" userId="690844cf-20d2-4e9f-b8bd-e8cc977c10c0" providerId="ADAL" clId="{AF6A90FC-B9B1-4A41-96AF-650C6C41E9D7}" dt="2022-02-06T04:49:57.545" v="530" actId="14100"/>
        <pc:sldMkLst>
          <pc:docMk/>
          <pc:sldMk cId="0" sldId="261"/>
        </pc:sldMkLst>
        <pc:spChg chg="mod">
          <ac:chgData name="Diana Varela" userId="690844cf-20d2-4e9f-b8bd-e8cc977c10c0" providerId="ADAL" clId="{AF6A90FC-B9B1-4A41-96AF-650C6C41E9D7}" dt="2022-02-06T04:49:57.545" v="530" actId="14100"/>
          <ac:spMkLst>
            <pc:docMk/>
            <pc:sldMk cId="0" sldId="261"/>
            <ac:spMk id="126" creationId="{00000000-0000-0000-0000-000000000000}"/>
          </ac:spMkLst>
        </pc:spChg>
      </pc:sldChg>
      <pc:sldChg chg="addSp delSp modSp mod">
        <pc:chgData name="Diana Varela" userId="690844cf-20d2-4e9f-b8bd-e8cc977c10c0" providerId="ADAL" clId="{AF6A90FC-B9B1-4A41-96AF-650C6C41E9D7}" dt="2022-02-10T22:44:01.420" v="1194" actId="313"/>
        <pc:sldMkLst>
          <pc:docMk/>
          <pc:sldMk cId="0" sldId="262"/>
        </pc:sldMkLst>
        <pc:spChg chg="add mod">
          <ac:chgData name="Diana Varela" userId="690844cf-20d2-4e9f-b8bd-e8cc977c10c0" providerId="ADAL" clId="{AF6A90FC-B9B1-4A41-96AF-650C6C41E9D7}" dt="2022-02-10T22:43:41.900" v="1184" actId="1076"/>
          <ac:spMkLst>
            <pc:docMk/>
            <pc:sldMk cId="0" sldId="262"/>
            <ac:spMk id="15" creationId="{BD969074-2108-47C1-9C1C-F171CD6F9390}"/>
          </ac:spMkLst>
        </pc:spChg>
        <pc:spChg chg="mod">
          <ac:chgData name="Diana Varela" userId="690844cf-20d2-4e9f-b8bd-e8cc977c10c0" providerId="ADAL" clId="{AF6A90FC-B9B1-4A41-96AF-650C6C41E9D7}" dt="2022-02-06T04:01:54.784" v="27"/>
          <ac:spMkLst>
            <pc:docMk/>
            <pc:sldMk cId="0" sldId="262"/>
            <ac:spMk id="137" creationId="{00000000-0000-0000-0000-000000000000}"/>
          </ac:spMkLst>
        </pc:spChg>
        <pc:spChg chg="del">
          <ac:chgData name="Diana Varela" userId="690844cf-20d2-4e9f-b8bd-e8cc977c10c0" providerId="ADAL" clId="{AF6A90FC-B9B1-4A41-96AF-650C6C41E9D7}" dt="2022-02-10T22:41:58.933" v="1161" actId="478"/>
          <ac:spMkLst>
            <pc:docMk/>
            <pc:sldMk cId="0" sldId="262"/>
            <ac:spMk id="141" creationId="{00000000-0000-0000-0000-000000000000}"/>
          </ac:spMkLst>
        </pc:spChg>
        <pc:spChg chg="del">
          <ac:chgData name="Diana Varela" userId="690844cf-20d2-4e9f-b8bd-e8cc977c10c0" providerId="ADAL" clId="{AF6A90FC-B9B1-4A41-96AF-650C6C41E9D7}" dt="2022-02-10T22:42:01.107" v="1163" actId="478"/>
          <ac:spMkLst>
            <pc:docMk/>
            <pc:sldMk cId="0" sldId="262"/>
            <ac:spMk id="144" creationId="{00000000-0000-0000-0000-000000000000}"/>
          </ac:spMkLst>
        </pc:spChg>
        <pc:spChg chg="del">
          <ac:chgData name="Diana Varela" userId="690844cf-20d2-4e9f-b8bd-e8cc977c10c0" providerId="ADAL" clId="{AF6A90FC-B9B1-4A41-96AF-650C6C41E9D7}" dt="2022-02-10T22:41:59.927" v="1162" actId="478"/>
          <ac:spMkLst>
            <pc:docMk/>
            <pc:sldMk cId="0" sldId="262"/>
            <ac:spMk id="145" creationId="{00000000-0000-0000-0000-000000000000}"/>
          </ac:spMkLst>
        </pc:spChg>
        <pc:spChg chg="del">
          <ac:chgData name="Diana Varela" userId="690844cf-20d2-4e9f-b8bd-e8cc977c10c0" providerId="ADAL" clId="{AF6A90FC-B9B1-4A41-96AF-650C6C41E9D7}" dt="2022-02-10T22:42:02.484" v="1164" actId="478"/>
          <ac:spMkLst>
            <pc:docMk/>
            <pc:sldMk cId="0" sldId="262"/>
            <ac:spMk id="146" creationId="{00000000-0000-0000-0000-000000000000}"/>
          </ac:spMkLst>
        </pc:spChg>
        <pc:spChg chg="del">
          <ac:chgData name="Diana Varela" userId="690844cf-20d2-4e9f-b8bd-e8cc977c10c0" providerId="ADAL" clId="{AF6A90FC-B9B1-4A41-96AF-650C6C41E9D7}" dt="2022-02-10T22:41:47.529" v="1159" actId="478"/>
          <ac:spMkLst>
            <pc:docMk/>
            <pc:sldMk cId="0" sldId="262"/>
            <ac:spMk id="147" creationId="{00000000-0000-0000-0000-000000000000}"/>
          </ac:spMkLst>
        </pc:spChg>
        <pc:spChg chg="mod">
          <ac:chgData name="Diana Varela" userId="690844cf-20d2-4e9f-b8bd-e8cc977c10c0" providerId="ADAL" clId="{AF6A90FC-B9B1-4A41-96AF-650C6C41E9D7}" dt="2022-02-10T22:44:01.420" v="1194" actId="313"/>
          <ac:spMkLst>
            <pc:docMk/>
            <pc:sldMk cId="0" sldId="262"/>
            <ac:spMk id="148" creationId="{00000000-0000-0000-0000-000000000000}"/>
          </ac:spMkLst>
        </pc:spChg>
        <pc:cxnChg chg="del">
          <ac:chgData name="Diana Varela" userId="690844cf-20d2-4e9f-b8bd-e8cc977c10c0" providerId="ADAL" clId="{AF6A90FC-B9B1-4A41-96AF-650C6C41E9D7}" dt="2022-02-10T22:42:17.289" v="1168" actId="478"/>
          <ac:cxnSpMkLst>
            <pc:docMk/>
            <pc:sldMk cId="0" sldId="262"/>
            <ac:cxnSpMk id="142" creationId="{00000000-0000-0000-0000-000000000000}"/>
          </ac:cxnSpMkLst>
        </pc:cxnChg>
        <pc:cxnChg chg="mod">
          <ac:chgData name="Diana Varela" userId="690844cf-20d2-4e9f-b8bd-e8cc977c10c0" providerId="ADAL" clId="{AF6A90FC-B9B1-4A41-96AF-650C6C41E9D7}" dt="2022-02-10T22:43:59.205" v="1193" actId="1076"/>
          <ac:cxnSpMkLst>
            <pc:docMk/>
            <pc:sldMk cId="0" sldId="262"/>
            <ac:cxnSpMk id="143" creationId="{00000000-0000-0000-0000-000000000000}"/>
          </ac:cxnSpMkLst>
        </pc:cxnChg>
      </pc:sldChg>
      <pc:sldChg chg="del">
        <pc:chgData name="Diana Varela" userId="690844cf-20d2-4e9f-b8bd-e8cc977c10c0" providerId="ADAL" clId="{AF6A90FC-B9B1-4A41-96AF-650C6C41E9D7}" dt="2022-02-10T22:44:39.918" v="1195" actId="47"/>
        <pc:sldMkLst>
          <pc:docMk/>
          <pc:sldMk cId="0" sldId="263"/>
        </pc:sldMkLst>
      </pc:sldChg>
      <pc:sldChg chg="del">
        <pc:chgData name="Diana Varela" userId="690844cf-20d2-4e9f-b8bd-e8cc977c10c0" providerId="ADAL" clId="{AF6A90FC-B9B1-4A41-96AF-650C6C41E9D7}" dt="2022-02-10T22:44:41.142" v="1196" actId="47"/>
        <pc:sldMkLst>
          <pc:docMk/>
          <pc:sldMk cId="0" sldId="264"/>
        </pc:sldMkLst>
      </pc:sldChg>
      <pc:sldChg chg="del">
        <pc:chgData name="Diana Varela" userId="690844cf-20d2-4e9f-b8bd-e8cc977c10c0" providerId="ADAL" clId="{AF6A90FC-B9B1-4A41-96AF-650C6C41E9D7}" dt="2022-02-10T22:44:42.014" v="1197" actId="47"/>
        <pc:sldMkLst>
          <pc:docMk/>
          <pc:sldMk cId="0" sldId="265"/>
        </pc:sldMkLst>
      </pc:sldChg>
      <pc:sldChg chg="del">
        <pc:chgData name="Diana Varela" userId="690844cf-20d2-4e9f-b8bd-e8cc977c10c0" providerId="ADAL" clId="{AF6A90FC-B9B1-4A41-96AF-650C6C41E9D7}" dt="2022-02-10T22:44:43.294" v="1198" actId="47"/>
        <pc:sldMkLst>
          <pc:docMk/>
          <pc:sldMk cId="0" sldId="266"/>
        </pc:sldMkLst>
      </pc:sldChg>
      <pc:sldChg chg="del">
        <pc:chgData name="Diana Varela" userId="690844cf-20d2-4e9f-b8bd-e8cc977c10c0" providerId="ADAL" clId="{AF6A90FC-B9B1-4A41-96AF-650C6C41E9D7}" dt="2022-02-10T22:44:44.219" v="1199" actId="47"/>
        <pc:sldMkLst>
          <pc:docMk/>
          <pc:sldMk cId="0" sldId="267"/>
        </pc:sldMkLst>
      </pc:sldChg>
      <pc:sldChg chg="del">
        <pc:chgData name="Diana Varela" userId="690844cf-20d2-4e9f-b8bd-e8cc977c10c0" providerId="ADAL" clId="{AF6A90FC-B9B1-4A41-96AF-650C6C41E9D7}" dt="2022-02-10T22:44:44.645" v="1200" actId="47"/>
        <pc:sldMkLst>
          <pc:docMk/>
          <pc:sldMk cId="0" sldId="268"/>
        </pc:sldMkLst>
      </pc:sldChg>
      <pc:sldChg chg="del">
        <pc:chgData name="Diana Varela" userId="690844cf-20d2-4e9f-b8bd-e8cc977c10c0" providerId="ADAL" clId="{AF6A90FC-B9B1-4A41-96AF-650C6C41E9D7}" dt="2022-02-10T22:44:45.482" v="1201" actId="47"/>
        <pc:sldMkLst>
          <pc:docMk/>
          <pc:sldMk cId="0" sldId="269"/>
        </pc:sldMkLst>
      </pc:sldChg>
      <pc:sldChg chg="add del">
        <pc:chgData name="Diana Varela" userId="690844cf-20d2-4e9f-b8bd-e8cc977c10c0" providerId="ADAL" clId="{AF6A90FC-B9B1-4A41-96AF-650C6C41E9D7}" dt="2022-02-10T22:44:56.555" v="1208" actId="47"/>
        <pc:sldMkLst>
          <pc:docMk/>
          <pc:sldMk cId="0" sldId="270"/>
        </pc:sldMkLst>
      </pc:sldChg>
      <pc:sldChg chg="add del">
        <pc:chgData name="Diana Varela" userId="690844cf-20d2-4e9f-b8bd-e8cc977c10c0" providerId="ADAL" clId="{AF6A90FC-B9B1-4A41-96AF-650C6C41E9D7}" dt="2022-02-10T22:44:50.995" v="1206" actId="47"/>
        <pc:sldMkLst>
          <pc:docMk/>
          <pc:sldMk cId="0" sldId="271"/>
        </pc:sldMkLst>
      </pc:sldChg>
      <pc:sldChg chg="add del">
        <pc:chgData name="Diana Varela" userId="690844cf-20d2-4e9f-b8bd-e8cc977c10c0" providerId="ADAL" clId="{AF6A90FC-B9B1-4A41-96AF-650C6C41E9D7}" dt="2022-02-10T22:44:49.965" v="1205" actId="47"/>
        <pc:sldMkLst>
          <pc:docMk/>
          <pc:sldMk cId="0" sldId="272"/>
        </pc:sldMkLst>
      </pc:sldChg>
      <pc:sldChg chg="modSp del mod">
        <pc:chgData name="Diana Varela" userId="690844cf-20d2-4e9f-b8bd-e8cc977c10c0" providerId="ADAL" clId="{AF6A90FC-B9B1-4A41-96AF-650C6C41E9D7}" dt="2022-02-10T22:40:21.984" v="1147" actId="47"/>
        <pc:sldMkLst>
          <pc:docMk/>
          <pc:sldMk cId="387468395" sldId="279"/>
        </pc:sldMkLst>
        <pc:spChg chg="mod">
          <ac:chgData name="Diana Varela" userId="690844cf-20d2-4e9f-b8bd-e8cc977c10c0" providerId="ADAL" clId="{AF6A90FC-B9B1-4A41-96AF-650C6C41E9D7}" dt="2022-02-10T22:38:52.151" v="1078" actId="21"/>
          <ac:spMkLst>
            <pc:docMk/>
            <pc:sldMk cId="387468395" sldId="279"/>
            <ac:spMk id="107" creationId="{00000000-0000-0000-0000-000000000000}"/>
          </ac:spMkLst>
        </pc:spChg>
      </pc:sldChg>
      <pc:sldChg chg="modSp mod">
        <pc:chgData name="Diana Varela" userId="690844cf-20d2-4e9f-b8bd-e8cc977c10c0" providerId="ADAL" clId="{AF6A90FC-B9B1-4A41-96AF-650C6C41E9D7}" dt="2022-02-10T22:41:34.998" v="1158" actId="1076"/>
        <pc:sldMkLst>
          <pc:docMk/>
          <pc:sldMk cId="1550065206" sldId="281"/>
        </pc:sldMkLst>
        <pc:spChg chg="mod">
          <ac:chgData name="Diana Varela" userId="690844cf-20d2-4e9f-b8bd-e8cc977c10c0" providerId="ADAL" clId="{AF6A90FC-B9B1-4A41-96AF-650C6C41E9D7}" dt="2022-02-10T22:41:34.998" v="1158" actId="1076"/>
          <ac:spMkLst>
            <pc:docMk/>
            <pc:sldMk cId="1550065206" sldId="281"/>
            <ac:spMk id="107" creationId="{00000000-0000-0000-0000-000000000000}"/>
          </ac:spMkLst>
        </pc:spChg>
        <pc:picChg chg="mod">
          <ac:chgData name="Diana Varela" userId="690844cf-20d2-4e9f-b8bd-e8cc977c10c0" providerId="ADAL" clId="{AF6A90FC-B9B1-4A41-96AF-650C6C41E9D7}" dt="2022-02-10T22:41:18.860" v="1154" actId="1076"/>
          <ac:picMkLst>
            <pc:docMk/>
            <pc:sldMk cId="1550065206" sldId="281"/>
            <ac:picMk id="111" creationId="{00000000-0000-0000-0000-000000000000}"/>
          </ac:picMkLst>
        </pc:picChg>
      </pc:sldChg>
      <pc:sldChg chg="modSp mod">
        <pc:chgData name="Diana Varela" userId="690844cf-20d2-4e9f-b8bd-e8cc977c10c0" providerId="ADAL" clId="{AF6A90FC-B9B1-4A41-96AF-650C6C41E9D7}" dt="2022-02-10T22:40:35.852" v="1148" actId="1076"/>
        <pc:sldMkLst>
          <pc:docMk/>
          <pc:sldMk cId="79531303" sldId="282"/>
        </pc:sldMkLst>
        <pc:spChg chg="mod">
          <ac:chgData name="Diana Varela" userId="690844cf-20d2-4e9f-b8bd-e8cc977c10c0" providerId="ADAL" clId="{AF6A90FC-B9B1-4A41-96AF-650C6C41E9D7}" dt="2022-02-10T22:40:35.852" v="1148" actId="1076"/>
          <ac:spMkLst>
            <pc:docMk/>
            <pc:sldMk cId="79531303" sldId="282"/>
            <ac:spMk id="107" creationId="{00000000-0000-0000-0000-000000000000}"/>
          </ac:spMkLst>
        </pc:spChg>
      </pc:sldChg>
      <pc:sldChg chg="add del setBg">
        <pc:chgData name="Diana Varela" userId="690844cf-20d2-4e9f-b8bd-e8cc977c10c0" providerId="ADAL" clId="{AF6A90FC-B9B1-4A41-96AF-650C6C41E9D7}" dt="2022-02-06T04:50:54.399" v="535" actId="47"/>
        <pc:sldMkLst>
          <pc:docMk/>
          <pc:sldMk cId="2111421023" sldId="284"/>
        </pc:sldMkLst>
      </pc:sldChg>
      <pc:sldChg chg="add del setBg">
        <pc:chgData name="Diana Varela" userId="690844cf-20d2-4e9f-b8bd-e8cc977c10c0" providerId="ADAL" clId="{AF6A90FC-B9B1-4A41-96AF-650C6C41E9D7}" dt="2022-02-06T04:50:31.300" v="532"/>
        <pc:sldMkLst>
          <pc:docMk/>
          <pc:sldMk cId="3699698754" sldId="284"/>
        </pc:sldMkLst>
      </pc:sldChg>
      <pc:sldChg chg="modSp add mod ord">
        <pc:chgData name="Diana Varela" userId="690844cf-20d2-4e9f-b8bd-e8cc977c10c0" providerId="ADAL" clId="{AF6A90FC-B9B1-4A41-96AF-650C6C41E9D7}" dt="2022-02-06T04:51:06.099" v="555" actId="20577"/>
        <pc:sldMkLst>
          <pc:docMk/>
          <pc:sldMk cId="3785437753" sldId="285"/>
        </pc:sldMkLst>
        <pc:spChg chg="mod">
          <ac:chgData name="Diana Varela" userId="690844cf-20d2-4e9f-b8bd-e8cc977c10c0" providerId="ADAL" clId="{AF6A90FC-B9B1-4A41-96AF-650C6C41E9D7}" dt="2022-02-06T04:51:06.099" v="555" actId="20577"/>
          <ac:spMkLst>
            <pc:docMk/>
            <pc:sldMk cId="3785437753" sldId="285"/>
            <ac:spMk id="126" creationId="{00000000-0000-0000-0000-000000000000}"/>
          </ac:spMkLst>
        </pc:spChg>
      </pc:sldChg>
      <pc:sldChg chg="delSp modSp add mod">
        <pc:chgData name="Diana Varela" userId="690844cf-20d2-4e9f-b8bd-e8cc977c10c0" providerId="ADAL" clId="{AF6A90FC-B9B1-4A41-96AF-650C6C41E9D7}" dt="2022-02-06T05:02:12.377" v="709" actId="255"/>
        <pc:sldMkLst>
          <pc:docMk/>
          <pc:sldMk cId="777718119" sldId="286"/>
        </pc:sldMkLst>
        <pc:spChg chg="mod">
          <ac:chgData name="Diana Varela" userId="690844cf-20d2-4e9f-b8bd-e8cc977c10c0" providerId="ADAL" clId="{AF6A90FC-B9B1-4A41-96AF-650C6C41E9D7}" dt="2022-02-06T04:51:28.209" v="574" actId="20577"/>
          <ac:spMkLst>
            <pc:docMk/>
            <pc:sldMk cId="777718119" sldId="286"/>
            <ac:spMk id="137" creationId="{00000000-0000-0000-0000-000000000000}"/>
          </ac:spMkLst>
        </pc:spChg>
        <pc:spChg chg="del mod">
          <ac:chgData name="Diana Varela" userId="690844cf-20d2-4e9f-b8bd-e8cc977c10c0" providerId="ADAL" clId="{AF6A90FC-B9B1-4A41-96AF-650C6C41E9D7}" dt="2022-02-06T04:53:06.069" v="578" actId="478"/>
          <ac:spMkLst>
            <pc:docMk/>
            <pc:sldMk cId="777718119" sldId="286"/>
            <ac:spMk id="141" creationId="{00000000-0000-0000-0000-000000000000}"/>
          </ac:spMkLst>
        </pc:spChg>
        <pc:spChg chg="del">
          <ac:chgData name="Diana Varela" userId="690844cf-20d2-4e9f-b8bd-e8cc977c10c0" providerId="ADAL" clId="{AF6A90FC-B9B1-4A41-96AF-650C6C41E9D7}" dt="2022-02-06T04:52:59.771" v="576" actId="478"/>
          <ac:spMkLst>
            <pc:docMk/>
            <pc:sldMk cId="777718119" sldId="286"/>
            <ac:spMk id="144" creationId="{00000000-0000-0000-0000-000000000000}"/>
          </ac:spMkLst>
        </pc:spChg>
        <pc:spChg chg="del">
          <ac:chgData name="Diana Varela" userId="690844cf-20d2-4e9f-b8bd-e8cc977c10c0" providerId="ADAL" clId="{AF6A90FC-B9B1-4A41-96AF-650C6C41E9D7}" dt="2022-02-06T04:52:51.861" v="575" actId="478"/>
          <ac:spMkLst>
            <pc:docMk/>
            <pc:sldMk cId="777718119" sldId="286"/>
            <ac:spMk id="145" creationId="{00000000-0000-0000-0000-000000000000}"/>
          </ac:spMkLst>
        </pc:spChg>
        <pc:spChg chg="del">
          <ac:chgData name="Diana Varela" userId="690844cf-20d2-4e9f-b8bd-e8cc977c10c0" providerId="ADAL" clId="{AF6A90FC-B9B1-4A41-96AF-650C6C41E9D7}" dt="2022-02-06T04:52:51.861" v="575" actId="478"/>
          <ac:spMkLst>
            <pc:docMk/>
            <pc:sldMk cId="777718119" sldId="286"/>
            <ac:spMk id="146" creationId="{00000000-0000-0000-0000-000000000000}"/>
          </ac:spMkLst>
        </pc:spChg>
        <pc:spChg chg="mod">
          <ac:chgData name="Diana Varela" userId="690844cf-20d2-4e9f-b8bd-e8cc977c10c0" providerId="ADAL" clId="{AF6A90FC-B9B1-4A41-96AF-650C6C41E9D7}" dt="2022-02-06T05:02:12.377" v="709" actId="255"/>
          <ac:spMkLst>
            <pc:docMk/>
            <pc:sldMk cId="777718119" sldId="286"/>
            <ac:spMk id="147" creationId="{00000000-0000-0000-0000-000000000000}"/>
          </ac:spMkLst>
        </pc:spChg>
        <pc:spChg chg="del">
          <ac:chgData name="Diana Varela" userId="690844cf-20d2-4e9f-b8bd-e8cc977c10c0" providerId="ADAL" clId="{AF6A90FC-B9B1-4A41-96AF-650C6C41E9D7}" dt="2022-02-06T04:58:46.606" v="698" actId="478"/>
          <ac:spMkLst>
            <pc:docMk/>
            <pc:sldMk cId="777718119" sldId="286"/>
            <ac:spMk id="148" creationId="{00000000-0000-0000-0000-000000000000}"/>
          </ac:spMkLst>
        </pc:spChg>
        <pc:cxnChg chg="del">
          <ac:chgData name="Diana Varela" userId="690844cf-20d2-4e9f-b8bd-e8cc977c10c0" providerId="ADAL" clId="{AF6A90FC-B9B1-4A41-96AF-650C6C41E9D7}" dt="2022-02-06T04:52:51.861" v="575" actId="478"/>
          <ac:cxnSpMkLst>
            <pc:docMk/>
            <pc:sldMk cId="777718119" sldId="286"/>
            <ac:cxnSpMk id="142" creationId="{00000000-0000-0000-0000-000000000000}"/>
          </ac:cxnSpMkLst>
        </pc:cxnChg>
        <pc:cxnChg chg="del">
          <ac:chgData name="Diana Varela" userId="690844cf-20d2-4e9f-b8bd-e8cc977c10c0" providerId="ADAL" clId="{AF6A90FC-B9B1-4A41-96AF-650C6C41E9D7}" dt="2022-02-06T04:52:51.861" v="575" actId="478"/>
          <ac:cxnSpMkLst>
            <pc:docMk/>
            <pc:sldMk cId="777718119" sldId="286"/>
            <ac:cxnSpMk id="143"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7163" y="685800"/>
            <a:ext cx="65436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educaweb.com/contenidos/laborales/competencias-profesionales/competencias-profesionales-mas-demandadas-empleador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weforum.org/reports/the-future-of-jobs-report-2018"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google.com/document/d/1BlExTD9YOEgwWwtLlXoIOB4yUX19GHj60cMDBHYT0XE/edit?usp=shar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educaweb.com/contenidos/laborales/competencias-profesionales/competencias-profesionales-mas-demandadas-empleadore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weforum.org/reports/the-future-of-jobs-report-2018"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oogle.com/document/d/1BlExTD9YOEgwWwtLlXoIOB4yUX19GHj60cMDBHYT0XE/edit?usp=shar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70f94647f_0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1070f94647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SzPts val="1400"/>
              <a:buNone/>
            </a:pPr>
            <a:r>
              <a:rPr lang="es-MX" sz="1100" b="1">
                <a:solidFill>
                  <a:srgbClr val="000000"/>
                </a:solidFill>
                <a:latin typeface="Montserrat"/>
                <a:ea typeface="Montserrat"/>
                <a:cs typeface="Montserrat"/>
                <a:sym typeface="Montserrat"/>
              </a:rPr>
              <a:t>Duración:</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marL="457200" lvl="0" indent="-298450" algn="just" rtl="0">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3 horas en vivo</a:t>
            </a: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100"/>
              <a:buNone/>
            </a:pPr>
            <a:endParaRPr sz="1100" b="1">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100"/>
              <a:buNone/>
            </a:pPr>
            <a:r>
              <a:rPr lang="es-MX" sz="1100" b="1">
                <a:solidFill>
                  <a:srgbClr val="000000"/>
                </a:solidFill>
                <a:latin typeface="Montserrat"/>
                <a:ea typeface="Montserrat"/>
                <a:cs typeface="Montserrat"/>
                <a:sym typeface="Montserrat"/>
              </a:rPr>
              <a:t>Objetivo: </a:t>
            </a:r>
            <a:endParaRPr sz="1100" b="1">
              <a:solidFill>
                <a:srgbClr val="000000"/>
              </a:solidFill>
              <a:latin typeface="Montserrat"/>
              <a:ea typeface="Montserrat"/>
              <a:cs typeface="Montserrat"/>
              <a:sym typeface="Montserrat"/>
            </a:endParaRPr>
          </a:p>
          <a:p>
            <a:pPr marL="457200" lvl="0" indent="-298450" algn="just" rtl="0">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Aclarar las dudas sobre los temas abordados en las sesiones y específicamente esclarecer los temas que permitan implementar los fixes en los proyectos.</a:t>
            </a: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Clr>
                <a:schemeClr val="dk1"/>
              </a:buClr>
              <a:buSzPts val="1100"/>
              <a:buFont typeface="Arial"/>
              <a:buNone/>
            </a:pP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100"/>
              <a:buNone/>
            </a:pPr>
            <a:r>
              <a:rPr lang="es-MX" sz="1100" b="1">
                <a:solidFill>
                  <a:srgbClr val="000000"/>
                </a:solidFill>
                <a:latin typeface="Montserrat"/>
                <a:ea typeface="Montserrat"/>
                <a:cs typeface="Montserrat"/>
                <a:sym typeface="Montserrat"/>
              </a:rPr>
              <a:t>Prework:</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marL="457200" lvl="0" indent="-298450" algn="just" rtl="0">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Los estudiantes deben compartir sus dudas por Slack, para que el experto conozca los temas que necesitan abordarse en el círculo de estudio.</a:t>
            </a: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Clr>
                <a:schemeClr val="dk1"/>
              </a:buClr>
              <a:buSzPts val="1100"/>
              <a:buFont typeface="Arial"/>
              <a:buNone/>
            </a:pP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100"/>
              <a:buNone/>
            </a:pPr>
            <a:r>
              <a:rPr lang="es-MX" sz="1100" b="1">
                <a:solidFill>
                  <a:srgbClr val="000000"/>
                </a:solidFill>
                <a:latin typeface="Montserrat"/>
                <a:ea typeface="Montserrat"/>
                <a:cs typeface="Montserrat"/>
                <a:sym typeface="Montserrat"/>
              </a:rPr>
              <a:t>Prioridad:</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marL="457200" lvl="0" indent="-298450" algn="just" rtl="0">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Esclarecer las dudas que inciden directamente en el desarrollo de los proyectos. Si existen dudas que no inciden sobre los proyectos, se dejarán para el final de la sesión.</a:t>
            </a: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400"/>
              <a:buNone/>
            </a:pPr>
            <a:endParaRPr sz="1100" i="1">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cc2e77c03_0_114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bcc2e77c03_0_1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5 minutos</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Recapitular la importancia las habilidades que han desarrollado, revisar lo que han aprendido y felicitarlos por un trabajo bien hecho.</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Instrucciones:</a:t>
            </a:r>
            <a:endParaRPr sz="1100">
              <a:latin typeface="Montserrat"/>
              <a:ea typeface="Montserrat"/>
              <a:cs typeface="Montserrat"/>
              <a:sym typeface="Montserrat"/>
            </a:endParaRPr>
          </a:p>
          <a:p>
            <a:pPr marL="171450" lvl="0" indent="-171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En la sesión anterior revisaron los conceptos clave aprendidos del último módulo, pero ahora es buen momento revisar todo que pueden hacer ahora. En esta diapositiva, es muy importante recapitular lo que han aprendido y cómo les ha hecho mucho más competitivo en el mercado. Por haber terminado este programa ya están un paso adelante. A continuación puedes encontrar algunos temas de conversación para el breve discurso:</a:t>
            </a:r>
            <a:endParaRPr sz="1100">
              <a:latin typeface="Montserrat"/>
              <a:ea typeface="Montserrat"/>
              <a:cs typeface="Montserrat"/>
              <a:sym typeface="Montserrat"/>
            </a:endParaRPr>
          </a:p>
          <a:p>
            <a:pPr marL="914400" lvl="0" indent="-298450" algn="l" rtl="0">
              <a:lnSpc>
                <a:spcPct val="100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¿Cuáles son los conocimientos y competencias que han aprendido/desarrollado durante el programa?</a:t>
            </a:r>
            <a:endParaRPr sz="1100">
              <a:solidFill>
                <a:srgbClr val="1D1C1D"/>
              </a:solidFill>
              <a:latin typeface="Montserrat"/>
              <a:ea typeface="Montserrat"/>
              <a:cs typeface="Montserrat"/>
              <a:sym typeface="Montserrat"/>
            </a:endParaRPr>
          </a:p>
          <a:p>
            <a:pPr marL="1371600" lvl="1" indent="-298450" algn="l" rtl="0">
              <a:lnSpc>
                <a:spcPct val="100000"/>
              </a:lnSpc>
              <a:spcBef>
                <a:spcPts val="0"/>
              </a:spcBef>
              <a:spcAft>
                <a:spcPts val="0"/>
              </a:spcAft>
              <a:buClr>
                <a:srgbClr val="1D1C1D"/>
              </a:buClr>
              <a:buSzPts val="1100"/>
              <a:buFont typeface="Montserrat"/>
              <a:buAutoNum type="alphaLcPeriod"/>
            </a:pPr>
            <a:r>
              <a:rPr lang="es-MX" sz="1100">
                <a:solidFill>
                  <a:srgbClr val="1D1C1D"/>
                </a:solidFill>
                <a:latin typeface="Montserrat"/>
                <a:ea typeface="Montserrat"/>
                <a:cs typeface="Montserrat"/>
                <a:sym typeface="Montserrat"/>
              </a:rPr>
              <a:t>Revisa los objetivos de los módulos y de tu módulo (checklist de checkpoint)</a:t>
            </a:r>
            <a:endParaRPr sz="1100">
              <a:solidFill>
                <a:srgbClr val="1D1C1D"/>
              </a:solidFill>
              <a:latin typeface="Montserrat"/>
              <a:ea typeface="Montserrat"/>
              <a:cs typeface="Montserrat"/>
              <a:sym typeface="Montserrat"/>
            </a:endParaRPr>
          </a:p>
          <a:p>
            <a:pPr marL="914400" lvl="0" indent="-298450" algn="l" rtl="0">
              <a:lnSpc>
                <a:spcPct val="100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¿Por qué es tan importante tener habilidades técnicas hoy en día? (y un poco sobre cuántos mexicanos realmente tienen esas habilidades y por qué)</a:t>
            </a:r>
            <a:endParaRPr sz="1100">
              <a:solidFill>
                <a:srgbClr val="1D1C1D"/>
              </a:solidFill>
              <a:latin typeface="Montserrat"/>
              <a:ea typeface="Montserrat"/>
              <a:cs typeface="Montserrat"/>
              <a:sym typeface="Montserrat"/>
            </a:endParaRPr>
          </a:p>
          <a:p>
            <a:pPr marL="1371600" lvl="1" indent="-298450" algn="l" rtl="0">
              <a:lnSpc>
                <a:spcPct val="115000"/>
              </a:lnSpc>
              <a:spcBef>
                <a:spcPts val="0"/>
              </a:spcBef>
              <a:spcAft>
                <a:spcPts val="0"/>
              </a:spcAft>
              <a:buClr>
                <a:schemeClr val="dk1"/>
              </a:buClr>
              <a:buSzPts val="1100"/>
              <a:buFont typeface="Montserrat"/>
              <a:buAutoNum type="alphaLcPeriod"/>
            </a:pPr>
            <a:r>
              <a:rPr lang="es-MX" sz="1100" u="sng">
                <a:solidFill>
                  <a:schemeClr val="hlink"/>
                </a:solidFill>
                <a:latin typeface="Montserrat"/>
                <a:ea typeface="Montserrat"/>
                <a:cs typeface="Montserrat"/>
                <a:sym typeface="Montserrat"/>
                <a:hlinkClick r:id="rId3"/>
              </a:rPr>
              <a:t>Competencias profesionales más demandadas por los empleadores - educaweb.com</a:t>
            </a:r>
            <a:endParaRPr sz="1100">
              <a:latin typeface="Montserrat"/>
              <a:ea typeface="Montserrat"/>
              <a:cs typeface="Montserrat"/>
              <a:sym typeface="Montserrat"/>
            </a:endParaRPr>
          </a:p>
          <a:p>
            <a:pPr marL="1371600" lvl="1" indent="-298450" algn="l" rtl="0">
              <a:lnSpc>
                <a:spcPct val="115000"/>
              </a:lnSpc>
              <a:spcBef>
                <a:spcPts val="0"/>
              </a:spcBef>
              <a:spcAft>
                <a:spcPts val="0"/>
              </a:spcAft>
              <a:buClr>
                <a:schemeClr val="dk1"/>
              </a:buClr>
              <a:buSzPts val="1100"/>
              <a:buFont typeface="Montserrat"/>
              <a:buAutoNum type="alphaLcPeriod"/>
            </a:pPr>
            <a:r>
              <a:rPr lang="es-MX" sz="1100" u="sng">
                <a:solidFill>
                  <a:schemeClr val="hlink"/>
                </a:solidFill>
                <a:latin typeface="Montserrat"/>
                <a:ea typeface="Montserrat"/>
                <a:cs typeface="Montserrat"/>
                <a:sym typeface="Montserrat"/>
                <a:hlinkClick r:id="rId4"/>
              </a:rPr>
              <a:t>The Future of Jobs Report 2018 | World Economic Forum</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914400" lvl="0" indent="-298450" algn="l" rtl="0">
              <a:lnSpc>
                <a:spcPct val="115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¿Cómo les va a beneficiar tener las habilidades aprendidas en el curso? Comparte una anécdota tuya que ejemplifica la importancia de estas habilidades. </a:t>
            </a:r>
            <a:endParaRPr sz="1100">
              <a:solidFill>
                <a:srgbClr val="1D1C1D"/>
              </a:solidFill>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cc2e77c03_0_573: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bcc2e77c03_0_5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15 minutos (10 minutos para hacer la actividad individualmente, 5 minutos para compartir)</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a:latin typeface="Montserrat"/>
                <a:ea typeface="Montserrat"/>
                <a:cs typeface="Montserrat"/>
                <a:sym typeface="Montserrat"/>
              </a:rPr>
              <a:t> </a:t>
            </a: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Objetivo: </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Permitir que cada estudiante reevalúe sus objetivos y metas y lo que querían lograr al inicio del programa vs. ahora. La idea es que reflexionen sobre todo que han logrado para sentirse orgullosos de ellos mismos.</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Instrucciones:</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Explica que cada alumno dedicará 10 minutos a reflexionar sobre sus metas y todo lo que ha aprendido y lo que aún necesita hacer para lograr sus metas. Compartirás un </a:t>
            </a:r>
            <a:r>
              <a:rPr lang="es-MX" sz="1100" u="sng">
                <a:solidFill>
                  <a:schemeClr val="hlink"/>
                </a:solidFill>
                <a:latin typeface="Montserrat"/>
                <a:ea typeface="Montserrat"/>
                <a:cs typeface="Montserrat"/>
                <a:sym typeface="Montserrat"/>
                <a:hlinkClick r:id="rId3"/>
              </a:rPr>
              <a:t>handout</a:t>
            </a:r>
            <a:r>
              <a:rPr lang="es-MX" sz="1100">
                <a:latin typeface="Montserrat"/>
                <a:ea typeface="Montserrat"/>
                <a:cs typeface="Montserrat"/>
                <a:sym typeface="Montserrat"/>
              </a:rPr>
              <a:t> con ellos, deben hacer una copia del documento y completarlo. Una vez que terminen, lo compartirán con el grupo (si así lo desean, no los obligues a compartir información personal si no lo desean). Puedes pedir a 1 o 2 voluntarios que compartan.</a:t>
            </a:r>
            <a:endParaRPr sz="1100">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sz="1100">
              <a:latin typeface="Montserrat"/>
              <a:ea typeface="Montserrat"/>
              <a:cs typeface="Montserrat"/>
              <a:sym typeface="Montserrat"/>
            </a:endParaRPr>
          </a:p>
          <a:p>
            <a:pPr marL="0" lvl="0" indent="0" algn="l" rtl="0">
              <a:lnSpc>
                <a:spcPct val="100000"/>
              </a:lnSpc>
              <a:spcBef>
                <a:spcPts val="0"/>
              </a:spcBef>
              <a:spcAft>
                <a:spcPts val="0"/>
              </a:spcAft>
              <a:buSzPts val="1400"/>
              <a:buNone/>
            </a:pPr>
            <a:r>
              <a:rPr lang="es-MX" sz="1100" b="1">
                <a:latin typeface="Montserrat"/>
                <a:ea typeface="Montserrat"/>
                <a:cs typeface="Montserrat"/>
                <a:sym typeface="Montserrat"/>
              </a:rPr>
              <a:t>Handout de calentamiento:</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u="sng">
                <a:solidFill>
                  <a:schemeClr val="hlink"/>
                </a:solidFill>
                <a:latin typeface="Montserrat"/>
                <a:ea typeface="Montserrat"/>
                <a:cs typeface="Montserrat"/>
                <a:sym typeface="Montserrat"/>
                <a:hlinkClick r:id="rId3"/>
              </a:rPr>
              <a:t>https://docs.google.com/document/d/1BlExTD9YOEgwWwtLlXoIOB4yUX19GHj60cMDBHYT0XE/edit?usp=sharing</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p:txBody>
      </p:sp>
    </p:spTree>
    <p:extLst>
      <p:ext uri="{BB962C8B-B14F-4D97-AF65-F5344CB8AC3E}">
        <p14:creationId xmlns:p14="http://schemas.microsoft.com/office/powerpoint/2010/main" val="23656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cc2e77c03_0_114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gbcc2e77c03_0_1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5 minutos</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Recapitular la importancia las habilidades que han desarrollado, revisar lo que han aprendido y felicitarlos por un trabajo bien hecho.</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Instrucciones:</a:t>
            </a:r>
            <a:endParaRPr sz="1100">
              <a:latin typeface="Montserrat"/>
              <a:ea typeface="Montserrat"/>
              <a:cs typeface="Montserrat"/>
              <a:sym typeface="Montserrat"/>
            </a:endParaRPr>
          </a:p>
          <a:p>
            <a:pPr marL="171450" lvl="0" indent="-171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En la sesión anterior revisaron los conceptos clave aprendidos del último módulo, pero ahora es buen momento revisar todo que pueden hacer ahora. En esta diapositiva, es muy importante recapitular lo que han aprendido y cómo les ha hecho mucho más competitivo en el mercado. Por haber terminado este programa ya están un paso adelante. A continuación puedes encontrar algunos temas de conversación para el breve discurso:</a:t>
            </a:r>
            <a:endParaRPr sz="1100">
              <a:latin typeface="Montserrat"/>
              <a:ea typeface="Montserrat"/>
              <a:cs typeface="Montserrat"/>
              <a:sym typeface="Montserrat"/>
            </a:endParaRPr>
          </a:p>
          <a:p>
            <a:pPr marL="914400" lvl="0" indent="-298450" algn="l" rtl="0">
              <a:lnSpc>
                <a:spcPct val="100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¿Cuáles son los conocimientos y competencias que han aprendido/desarrollado durante el programa?</a:t>
            </a:r>
            <a:endParaRPr sz="1100">
              <a:solidFill>
                <a:srgbClr val="1D1C1D"/>
              </a:solidFill>
              <a:latin typeface="Montserrat"/>
              <a:ea typeface="Montserrat"/>
              <a:cs typeface="Montserrat"/>
              <a:sym typeface="Montserrat"/>
            </a:endParaRPr>
          </a:p>
          <a:p>
            <a:pPr marL="1371600" lvl="1" indent="-298450" algn="l" rtl="0">
              <a:lnSpc>
                <a:spcPct val="100000"/>
              </a:lnSpc>
              <a:spcBef>
                <a:spcPts val="0"/>
              </a:spcBef>
              <a:spcAft>
                <a:spcPts val="0"/>
              </a:spcAft>
              <a:buClr>
                <a:srgbClr val="1D1C1D"/>
              </a:buClr>
              <a:buSzPts val="1100"/>
              <a:buFont typeface="Montserrat"/>
              <a:buAutoNum type="alphaLcPeriod"/>
            </a:pPr>
            <a:r>
              <a:rPr lang="es-MX" sz="1100">
                <a:solidFill>
                  <a:srgbClr val="1D1C1D"/>
                </a:solidFill>
                <a:latin typeface="Montserrat"/>
                <a:ea typeface="Montserrat"/>
                <a:cs typeface="Montserrat"/>
                <a:sym typeface="Montserrat"/>
              </a:rPr>
              <a:t>Revisa los objetivos de los módulos y de tu módulo (checklist de checkpoint)</a:t>
            </a:r>
            <a:endParaRPr sz="1100">
              <a:solidFill>
                <a:srgbClr val="1D1C1D"/>
              </a:solidFill>
              <a:latin typeface="Montserrat"/>
              <a:ea typeface="Montserrat"/>
              <a:cs typeface="Montserrat"/>
              <a:sym typeface="Montserrat"/>
            </a:endParaRPr>
          </a:p>
          <a:p>
            <a:pPr marL="914400" lvl="0" indent="-298450" algn="l" rtl="0">
              <a:lnSpc>
                <a:spcPct val="100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¿Por qué es tan importante tener habilidades técnicas hoy en día? (y un poco sobre cuántos mexicanos realmente tienen esas habilidades y por qué)</a:t>
            </a:r>
            <a:endParaRPr sz="1100">
              <a:solidFill>
                <a:srgbClr val="1D1C1D"/>
              </a:solidFill>
              <a:latin typeface="Montserrat"/>
              <a:ea typeface="Montserrat"/>
              <a:cs typeface="Montserrat"/>
              <a:sym typeface="Montserrat"/>
            </a:endParaRPr>
          </a:p>
          <a:p>
            <a:pPr marL="1371600" lvl="1" indent="-298450" algn="l" rtl="0">
              <a:lnSpc>
                <a:spcPct val="115000"/>
              </a:lnSpc>
              <a:spcBef>
                <a:spcPts val="0"/>
              </a:spcBef>
              <a:spcAft>
                <a:spcPts val="0"/>
              </a:spcAft>
              <a:buClr>
                <a:schemeClr val="dk1"/>
              </a:buClr>
              <a:buSzPts val="1100"/>
              <a:buFont typeface="Montserrat"/>
              <a:buAutoNum type="alphaLcPeriod"/>
            </a:pPr>
            <a:r>
              <a:rPr lang="es-MX" sz="1100" u="sng">
                <a:solidFill>
                  <a:schemeClr val="hlink"/>
                </a:solidFill>
                <a:latin typeface="Montserrat"/>
                <a:ea typeface="Montserrat"/>
                <a:cs typeface="Montserrat"/>
                <a:sym typeface="Montserrat"/>
                <a:hlinkClick r:id="rId3"/>
              </a:rPr>
              <a:t>Competencias profesionales más demandadas por los empleadores - educaweb.com</a:t>
            </a:r>
            <a:endParaRPr sz="1100">
              <a:latin typeface="Montserrat"/>
              <a:ea typeface="Montserrat"/>
              <a:cs typeface="Montserrat"/>
              <a:sym typeface="Montserrat"/>
            </a:endParaRPr>
          </a:p>
          <a:p>
            <a:pPr marL="1371600" lvl="1" indent="-298450" algn="l" rtl="0">
              <a:lnSpc>
                <a:spcPct val="115000"/>
              </a:lnSpc>
              <a:spcBef>
                <a:spcPts val="0"/>
              </a:spcBef>
              <a:spcAft>
                <a:spcPts val="0"/>
              </a:spcAft>
              <a:buClr>
                <a:schemeClr val="dk1"/>
              </a:buClr>
              <a:buSzPts val="1100"/>
              <a:buFont typeface="Montserrat"/>
              <a:buAutoNum type="alphaLcPeriod"/>
            </a:pPr>
            <a:r>
              <a:rPr lang="es-MX" sz="1100" u="sng">
                <a:solidFill>
                  <a:schemeClr val="hlink"/>
                </a:solidFill>
                <a:latin typeface="Montserrat"/>
                <a:ea typeface="Montserrat"/>
                <a:cs typeface="Montserrat"/>
                <a:sym typeface="Montserrat"/>
                <a:hlinkClick r:id="rId4"/>
              </a:rPr>
              <a:t>The Future of Jobs Report 2018 | World Economic Forum</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914400" lvl="0" indent="-298450" algn="l" rtl="0">
              <a:lnSpc>
                <a:spcPct val="115000"/>
              </a:lnSpc>
              <a:spcBef>
                <a:spcPts val="0"/>
              </a:spcBef>
              <a:spcAft>
                <a:spcPts val="0"/>
              </a:spcAft>
              <a:buClr>
                <a:srgbClr val="1D1C1D"/>
              </a:buClr>
              <a:buSzPts val="1100"/>
              <a:buFont typeface="Montserrat"/>
              <a:buAutoNum type="arabicPeriod"/>
            </a:pPr>
            <a:r>
              <a:rPr lang="es-MX" sz="1100">
                <a:solidFill>
                  <a:srgbClr val="1D1C1D"/>
                </a:solidFill>
                <a:latin typeface="Montserrat"/>
                <a:ea typeface="Montserrat"/>
                <a:cs typeface="Montserrat"/>
                <a:sym typeface="Montserrat"/>
              </a:rPr>
              <a:t>¿Cómo les va a beneficiar tener las habilidades aprendidas en el curso? Comparte una anécdota tuya que ejemplifica la importancia de estas habilidades. </a:t>
            </a:r>
            <a:endParaRPr sz="1100">
              <a:solidFill>
                <a:srgbClr val="1D1C1D"/>
              </a:solidFill>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00308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70f94647f_0_1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1070f94647f_0_120:notes"/>
          <p:cNvSpPr>
            <a:spLocks noGrp="1" noRot="1" noChangeAspect="1"/>
          </p:cNvSpPr>
          <p:nvPr>
            <p:ph type="sldImg" idx="2"/>
          </p:nvPr>
        </p:nvSpPr>
        <p:spPr>
          <a:xfrm>
            <a:off x="157163" y="685800"/>
            <a:ext cx="654367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070f94647f_0_1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070f94647f_0_132:notes"/>
          <p:cNvSpPr>
            <a:spLocks noGrp="1" noRot="1" noChangeAspect="1"/>
          </p:cNvSpPr>
          <p:nvPr>
            <p:ph type="sldImg" idx="2"/>
          </p:nvPr>
        </p:nvSpPr>
        <p:spPr>
          <a:xfrm>
            <a:off x="157163" y="685800"/>
            <a:ext cx="654367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cc2e77c03_0_717:notes"/>
          <p:cNvSpPr>
            <a:spLocks noGrp="1" noRot="1" noChangeAspect="1"/>
          </p:cNvSpPr>
          <p:nvPr>
            <p:ph type="sldImg" idx="2"/>
          </p:nvPr>
        </p:nvSpPr>
        <p:spPr>
          <a:xfrm>
            <a:off x="155575" y="685800"/>
            <a:ext cx="65469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bcc2e77c03_0_7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10 minutos</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Objetivo: </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Permitir a los estudiantes hacer las últimas preguntas que puedan tener sobre el curso, próximos pasos, Prototype Day, servicios de empleabilidad, etc. </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Instrucciones:</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Pregunta si alguien tiene alguna pregunta final antes de terminar la sesión. Agradézcales por su tiempo y deséales mucha suerte en sus en sus futuros proyectos/aventuras. Alguien del equipo de Learning Experience se pondrá en contacto con ellos si han recibido una puntuación lo suficientemente alta para ser considerados para el evento de Prototype Day.</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cc2e77c03_0_727:notes"/>
          <p:cNvSpPr>
            <a:spLocks noGrp="1" noRot="1" noChangeAspect="1"/>
          </p:cNvSpPr>
          <p:nvPr>
            <p:ph type="sldImg" idx="2"/>
          </p:nvPr>
        </p:nvSpPr>
        <p:spPr>
          <a:xfrm>
            <a:off x="155575" y="685800"/>
            <a:ext cx="65469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bcc2e77c03_0_7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70f94647f_0_154:notes"/>
          <p:cNvSpPr>
            <a:spLocks noGrp="1" noRot="1" noChangeAspect="1"/>
          </p:cNvSpPr>
          <p:nvPr>
            <p:ph type="sldImg" idx="2"/>
          </p:nvPr>
        </p:nvSpPr>
        <p:spPr>
          <a:xfrm>
            <a:off x="156289" y="685800"/>
            <a:ext cx="654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070f94647f_0_1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s-MX" b="1">
                <a:solidFill>
                  <a:schemeClr val="dk1"/>
                </a:solidFill>
              </a:rPr>
              <a:t>Duración:</a:t>
            </a:r>
            <a:r>
              <a:rPr lang="es-MX">
                <a:solidFill>
                  <a:schemeClr val="dk1"/>
                </a:solidFill>
              </a:rPr>
              <a:t> </a:t>
            </a:r>
            <a:endParaRPr>
              <a:solidFill>
                <a:schemeClr val="dk1"/>
              </a:solidFill>
            </a:endParaRPr>
          </a:p>
          <a:p>
            <a:pPr marL="0" lvl="0" indent="0" algn="l" rtl="0">
              <a:spcBef>
                <a:spcPts val="0"/>
              </a:spcBef>
              <a:spcAft>
                <a:spcPts val="0"/>
              </a:spcAft>
              <a:buClr>
                <a:schemeClr val="dk1"/>
              </a:buClr>
              <a:buFont typeface="Arial"/>
              <a:buNone/>
            </a:pPr>
            <a:r>
              <a:rPr lang="es-MX" b="1">
                <a:solidFill>
                  <a:schemeClr val="dk1"/>
                </a:solidFill>
              </a:rPr>
              <a:t>Objetivo:</a:t>
            </a:r>
            <a:r>
              <a:rPr lang="es-MX">
                <a:solidFill>
                  <a:schemeClr val="dk1"/>
                </a:solidFill>
              </a:rPr>
              <a:t> </a:t>
            </a:r>
            <a:endParaRPr>
              <a:solidFill>
                <a:schemeClr val="dk1"/>
              </a:solidFill>
            </a:endParaRPr>
          </a:p>
          <a:p>
            <a:pPr marL="0" lvl="0" indent="0" algn="l" rtl="0">
              <a:spcBef>
                <a:spcPts val="0"/>
              </a:spcBef>
              <a:spcAft>
                <a:spcPts val="0"/>
              </a:spcAft>
              <a:buClr>
                <a:schemeClr val="dk1"/>
              </a:buClr>
              <a:buFont typeface="Arial"/>
              <a:buNone/>
            </a:pPr>
            <a:endParaRPr b="1">
              <a:solidFill>
                <a:schemeClr val="dk1"/>
              </a:solidFill>
            </a:endParaRPr>
          </a:p>
          <a:p>
            <a:pPr marL="0" lvl="0" indent="0" algn="l" rtl="0">
              <a:spcBef>
                <a:spcPts val="0"/>
              </a:spcBef>
              <a:spcAft>
                <a:spcPts val="0"/>
              </a:spcAft>
              <a:buClr>
                <a:schemeClr val="dk1"/>
              </a:buClr>
              <a:buFont typeface="Arial"/>
              <a:buNone/>
            </a:pPr>
            <a:r>
              <a:rPr lang="es-MX" b="1">
                <a:solidFill>
                  <a:schemeClr val="dk1"/>
                </a:solidFill>
              </a:rPr>
              <a:t>Descripción</a:t>
            </a:r>
            <a:endParaRPr b="1">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s-MX" b="1">
                <a:solidFill>
                  <a:schemeClr val="dk1"/>
                </a:solidFill>
              </a:rPr>
              <a:t>Actividades (HANDOUTS)</a:t>
            </a:r>
            <a:endParaRPr>
              <a:solidFill>
                <a:schemeClr val="dk1"/>
              </a:solidFill>
            </a:endParaRPr>
          </a:p>
          <a:p>
            <a:pPr marL="0" lvl="0" indent="0" algn="l" rtl="0">
              <a:spcBef>
                <a:spcPts val="0"/>
              </a:spcBef>
              <a:spcAft>
                <a:spcPts val="0"/>
              </a:spcAft>
              <a:buClr>
                <a:schemeClr val="dk1"/>
              </a:buClr>
              <a:buFont typeface="Arial"/>
              <a:buNone/>
            </a:pPr>
            <a:r>
              <a:rPr lang="es-MX">
                <a:solidFill>
                  <a:schemeClr val="dk1"/>
                </a:solidFill>
              </a:rPr>
              <a:t>no aplica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70f94647f_0_162:notes"/>
          <p:cNvSpPr>
            <a:spLocks noGrp="1" noRot="1" noChangeAspect="1"/>
          </p:cNvSpPr>
          <p:nvPr>
            <p:ph type="sldImg" idx="2"/>
          </p:nvPr>
        </p:nvSpPr>
        <p:spPr>
          <a:xfrm>
            <a:off x="156289" y="685800"/>
            <a:ext cx="654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70f94647f_0_1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070f94647f_0_179:notes"/>
          <p:cNvSpPr>
            <a:spLocks noGrp="1" noRot="1" noChangeAspect="1"/>
          </p:cNvSpPr>
          <p:nvPr>
            <p:ph type="sldImg" idx="2"/>
          </p:nvPr>
        </p:nvSpPr>
        <p:spPr>
          <a:xfrm>
            <a:off x="155989" y="685800"/>
            <a:ext cx="654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1070f94647f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ed7eb645d_0_548: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g7ed7eb645d_0_5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SzPts val="1400"/>
              <a:buNone/>
            </a:pPr>
            <a:r>
              <a:rPr lang="es-MX" sz="1100" b="1">
                <a:solidFill>
                  <a:srgbClr val="000000"/>
                </a:solidFill>
                <a:latin typeface="Montserrat"/>
                <a:ea typeface="Montserrat"/>
                <a:cs typeface="Montserrat"/>
                <a:sym typeface="Montserrat"/>
              </a:rPr>
              <a:t>Duración:</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marL="457200" lvl="0" indent="-298450" algn="just" rtl="0">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3 horas en vivo</a:t>
            </a: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100"/>
              <a:buNone/>
            </a:pPr>
            <a:endParaRPr sz="1100" b="1">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100"/>
              <a:buNone/>
            </a:pPr>
            <a:r>
              <a:rPr lang="es-MX" sz="1100" b="1">
                <a:solidFill>
                  <a:srgbClr val="000000"/>
                </a:solidFill>
                <a:latin typeface="Montserrat"/>
                <a:ea typeface="Montserrat"/>
                <a:cs typeface="Montserrat"/>
                <a:sym typeface="Montserrat"/>
              </a:rPr>
              <a:t>Objetivo: </a:t>
            </a:r>
            <a:endParaRPr sz="1100" b="1">
              <a:solidFill>
                <a:srgbClr val="000000"/>
              </a:solidFill>
              <a:latin typeface="Montserrat"/>
              <a:ea typeface="Montserrat"/>
              <a:cs typeface="Montserrat"/>
              <a:sym typeface="Montserrat"/>
            </a:endParaRPr>
          </a:p>
          <a:p>
            <a:pPr marL="457200" lvl="0" indent="-298450" algn="just" rtl="0">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Aclarar las dudas sobre los temas abordados en las sesiones y específicamente esclarecer los temas que permitan implementar los fixes en los proyectos.</a:t>
            </a: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Clr>
                <a:schemeClr val="dk1"/>
              </a:buClr>
              <a:buSzPts val="1100"/>
              <a:buFont typeface="Arial"/>
              <a:buNone/>
            </a:pP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100"/>
              <a:buNone/>
            </a:pPr>
            <a:r>
              <a:rPr lang="es-MX" sz="1100" b="1">
                <a:solidFill>
                  <a:srgbClr val="000000"/>
                </a:solidFill>
                <a:latin typeface="Montserrat"/>
                <a:ea typeface="Montserrat"/>
                <a:cs typeface="Montserrat"/>
                <a:sym typeface="Montserrat"/>
              </a:rPr>
              <a:t>Prework:</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marL="457200" lvl="0" indent="-298450" algn="just" rtl="0">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Los estudiantes deben compartir sus dudas por Slack, para que el experto conozca los temas que necesitan abordarse en el círculo de estudio.</a:t>
            </a: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Clr>
                <a:schemeClr val="dk1"/>
              </a:buClr>
              <a:buSzPts val="1100"/>
              <a:buFont typeface="Arial"/>
              <a:buNone/>
            </a:pP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100"/>
              <a:buNone/>
            </a:pPr>
            <a:r>
              <a:rPr lang="es-MX" sz="1100" b="1">
                <a:solidFill>
                  <a:srgbClr val="000000"/>
                </a:solidFill>
                <a:latin typeface="Montserrat"/>
                <a:ea typeface="Montserrat"/>
                <a:cs typeface="Montserrat"/>
                <a:sym typeface="Montserrat"/>
              </a:rPr>
              <a:t>Prioridad:</a:t>
            </a:r>
            <a:r>
              <a:rPr lang="es-MX" sz="1100">
                <a:solidFill>
                  <a:srgbClr val="000000"/>
                </a:solidFill>
                <a:latin typeface="Montserrat"/>
                <a:ea typeface="Montserrat"/>
                <a:cs typeface="Montserrat"/>
                <a:sym typeface="Montserrat"/>
              </a:rPr>
              <a:t> </a:t>
            </a:r>
            <a:endParaRPr sz="1100">
              <a:solidFill>
                <a:srgbClr val="000000"/>
              </a:solidFill>
              <a:latin typeface="Montserrat"/>
              <a:ea typeface="Montserrat"/>
              <a:cs typeface="Montserrat"/>
              <a:sym typeface="Montserrat"/>
            </a:endParaRPr>
          </a:p>
          <a:p>
            <a:pPr marL="457200" lvl="0" indent="-298450" algn="just" rtl="0">
              <a:lnSpc>
                <a:spcPct val="115000"/>
              </a:lnSpc>
              <a:spcBef>
                <a:spcPts val="0"/>
              </a:spcBef>
              <a:spcAft>
                <a:spcPts val="0"/>
              </a:spcAft>
              <a:buClr>
                <a:srgbClr val="000000"/>
              </a:buClr>
              <a:buSzPts val="1100"/>
              <a:buFont typeface="Montserrat"/>
              <a:buChar char="●"/>
            </a:pPr>
            <a:r>
              <a:rPr lang="es-MX" sz="1100">
                <a:solidFill>
                  <a:srgbClr val="000000"/>
                </a:solidFill>
                <a:latin typeface="Montserrat"/>
                <a:ea typeface="Montserrat"/>
                <a:cs typeface="Montserrat"/>
                <a:sym typeface="Montserrat"/>
              </a:rPr>
              <a:t>Esclarecer las dudas que inciden directamente en el desarrollo de los proyectos. Si existen dudas que no inciden sobre los proyectos, se dejarán para el final de la sesión.</a:t>
            </a:r>
            <a:endParaRPr sz="1100">
              <a:solidFill>
                <a:srgbClr val="000000"/>
              </a:solidFill>
              <a:latin typeface="Montserrat"/>
              <a:ea typeface="Montserrat"/>
              <a:cs typeface="Montserrat"/>
              <a:sym typeface="Montserrat"/>
            </a:endParaRPr>
          </a:p>
          <a:p>
            <a:pPr marL="0" lvl="0" indent="0" algn="just" rtl="0">
              <a:lnSpc>
                <a:spcPct val="115000"/>
              </a:lnSpc>
              <a:spcBef>
                <a:spcPts val="0"/>
              </a:spcBef>
              <a:spcAft>
                <a:spcPts val="0"/>
              </a:spcAft>
              <a:buSzPts val="1400"/>
              <a:buNone/>
            </a:pPr>
            <a:endParaRPr sz="1100" i="1">
              <a:solidFill>
                <a:srgbClr val="000000"/>
              </a:solidFill>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70f94647f_0_229:notes"/>
          <p:cNvSpPr>
            <a:spLocks noGrp="1" noRot="1" noChangeAspect="1"/>
          </p:cNvSpPr>
          <p:nvPr>
            <p:ph type="sldImg" idx="2"/>
          </p:nvPr>
        </p:nvSpPr>
        <p:spPr>
          <a:xfrm>
            <a:off x="155989" y="685800"/>
            <a:ext cx="654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1070f94647f_0_2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70f94647f_0_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g1070f94647f_0_11:notes"/>
          <p:cNvSpPr>
            <a:spLocks noGrp="1" noRot="1" noChangeAspect="1"/>
          </p:cNvSpPr>
          <p:nvPr>
            <p:ph type="sldImg" idx="2"/>
          </p:nvPr>
        </p:nvSpPr>
        <p:spPr>
          <a:xfrm>
            <a:off x="157163" y="685800"/>
            <a:ext cx="6543675"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cc2e77c03_0_64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bcc2e77c03_0_6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1 minuto</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Dejar claro el propósito de la sesión de hoy.</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Descripción del contenido:</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Explica los objetivos de la sesión, resumiéndolos en tus propias palabras (no los leas).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Es importante recordarles que esta sesión es la penúltima sesión y que es su último chance para resolver todas las dudas que tienen sobre los conceptos de la clase y sobre sus proyectos. </a:t>
            </a:r>
            <a:endParaRPr sz="1100">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cc2e77c03_0_64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bcc2e77c03_0_6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1 minuto</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Dejar claro el propósito de la sesión de hoy.</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Descripción del contenido:</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Explica los objetivos de la sesión, resumiéndolos en tus propias palabras (no los leas).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Es importante recordarles que esta sesión es la penúltima sesión y que es su último chance para resolver todas las dudas que tienen sobre los conceptos de la clase y sobre sus proyectos. </a:t>
            </a:r>
            <a:endParaRPr sz="1100">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8124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cc2e77c03_0_64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bcc2e77c03_0_6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1 minuto</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Dejar claro el propósito de la sesión de hoy.</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Descripción del contenido:</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Explica los objetivos de la sesión, resumiéndolos en tus propias palabras (no los leas).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Es importante recordarles que esta sesión es la penúltima sesión y que es su último chance para resolver todas las dudas que tienen sobre los conceptos de la clase y sobre sus proyectos. </a:t>
            </a:r>
            <a:endParaRPr sz="1100">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3611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cc2e77c03_0_645: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bcc2e77c03_0_6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1 minuto</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Dejar claro el propósito de la sesión de hoy.</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Descripción del contenido:</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Explica los objetivos de la sesión, resumiéndolos en tus propias palabras (no los leas).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Es importante recordarles que esta sesión es la penúltima sesión y que es su último chance para resolver todas las dudas que tienen sobre los conceptos de la clase y sobre sus proyectos. </a:t>
            </a:r>
            <a:endParaRPr sz="1100">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7532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cc2e77c03_0_259:notes"/>
          <p:cNvSpPr>
            <a:spLocks noGrp="1" noRot="1" noChangeAspect="1"/>
          </p:cNvSpPr>
          <p:nvPr>
            <p:ph type="sldImg" idx="2"/>
          </p:nvPr>
        </p:nvSpPr>
        <p:spPr>
          <a:xfrm>
            <a:off x="155575" y="685800"/>
            <a:ext cx="65469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bcc2e77c03_0_2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1-2 minutos</a:t>
            </a:r>
            <a:endParaRPr sz="1100">
              <a:latin typeface="Montserrat"/>
              <a:ea typeface="Montserrat"/>
              <a:cs typeface="Montserrat"/>
              <a:sym typeface="Montserrat"/>
            </a:endParaRPr>
          </a:p>
          <a:p>
            <a:pPr marL="0" lvl="0" indent="0" algn="l" rtl="0">
              <a:lnSpc>
                <a:spcPct val="100000"/>
              </a:lnSpc>
              <a:spcBef>
                <a:spcPts val="0"/>
              </a:spcBef>
              <a:spcAft>
                <a:spcPts val="0"/>
              </a:spcAft>
              <a:buSzPts val="1100"/>
              <a:buNone/>
            </a:pPr>
            <a:endParaRPr sz="1100" b="1">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es-MX" sz="1100" b="1">
                <a:latin typeface="Montserrat"/>
                <a:ea typeface="Montserrat"/>
                <a:cs typeface="Montserrat"/>
                <a:sym typeface="Montserrat"/>
              </a:rPr>
              <a:t>Objetivo:</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a:latin typeface="Montserrat"/>
                <a:ea typeface="Montserrat"/>
                <a:cs typeface="Montserrat"/>
                <a:sym typeface="Montserrat"/>
              </a:rPr>
              <a:t>Ayudar a los alumnos a entender que lo importante de la clase es el desarrollo de habilidades y sus proyectos. El acto de crear un proyecto es la evidencia de aprendizaje y el desarrollo de habilidades. Todo lo demás es información que  probablemente olvidarán bastante rápido después de terminar el programa.</a:t>
            </a:r>
            <a:endParaRPr sz="1100">
              <a:latin typeface="Montserrat"/>
              <a:ea typeface="Montserrat"/>
              <a:cs typeface="Montserrat"/>
              <a:sym typeface="Montserrat"/>
            </a:endParaRPr>
          </a:p>
          <a:p>
            <a:pPr marL="0" lvl="0" indent="0" algn="l" rtl="0">
              <a:lnSpc>
                <a:spcPct val="100000"/>
              </a:lnSpc>
              <a:spcBef>
                <a:spcPts val="0"/>
              </a:spcBef>
              <a:spcAft>
                <a:spcPts val="0"/>
              </a:spcAft>
              <a:buSzPts val="1100"/>
              <a:buNone/>
            </a:pPr>
            <a:endParaRPr sz="1100" b="1">
              <a:latin typeface="Montserrat"/>
              <a:ea typeface="Montserrat"/>
              <a:cs typeface="Montserrat"/>
              <a:sym typeface="Montserrat"/>
            </a:endParaRPr>
          </a:p>
          <a:p>
            <a:pPr marL="0" lvl="0" indent="0" algn="l" rtl="0">
              <a:lnSpc>
                <a:spcPct val="100000"/>
              </a:lnSpc>
              <a:spcBef>
                <a:spcPts val="0"/>
              </a:spcBef>
              <a:spcAft>
                <a:spcPts val="0"/>
              </a:spcAft>
              <a:buSzPts val="1100"/>
              <a:buNone/>
            </a:pPr>
            <a:r>
              <a:rPr lang="es-MX" sz="1100" b="1">
                <a:latin typeface="Montserrat"/>
                <a:ea typeface="Montserrat"/>
                <a:cs typeface="Montserrat"/>
                <a:sym typeface="Montserrat"/>
              </a:rPr>
              <a:t>Instrucciones:</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Lee la cita o pide que uno de los alumnos la lea.</a:t>
            </a:r>
            <a:endParaRPr sz="1100">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Pregúntales qué piensan de la cita, ¿están de acuerdo o en desacuerdo? Pregúntales cómo ha sido su experiencia hasta ahora. ¿Qué recordarán en uno o dos meses? Lo más probable es que recuerden lo que les costó aprender, en qué trabajaron, lo que discutieron y el proceso de presentar su arduo trabajo frente al grupo. Por eso ponemos tanto énfasis en el aprendizaje activo, retos, resolución de problemas, debates y conversaciones con sus compañeros de clase y contigo, y sobre todo en los proyectos, porque información que escuchan pasivamente o videos que ven sin aplicar la información se olvidará muy rápidamente, generalmente dentro de una o dos semanas. </a:t>
            </a:r>
            <a:endParaRPr sz="1100" b="1">
              <a:latin typeface="Montserrat"/>
              <a:ea typeface="Montserrat"/>
              <a:cs typeface="Montserrat"/>
              <a:sym typeface="Montserrat"/>
            </a:endParaRPr>
          </a:p>
          <a:p>
            <a:pPr marL="0" lvl="0" indent="0" algn="l" rtl="0">
              <a:lnSpc>
                <a:spcPct val="100000"/>
              </a:lnSpc>
              <a:spcBef>
                <a:spcPts val="0"/>
              </a:spcBef>
              <a:spcAft>
                <a:spcPts val="0"/>
              </a:spcAft>
              <a:buSzPts val="1100"/>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cc2e77c03_0_573: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bcc2e77c03_0_5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Duración: </a:t>
            </a:r>
            <a:r>
              <a:rPr lang="es-MX" sz="1100">
                <a:latin typeface="Montserrat"/>
                <a:ea typeface="Montserrat"/>
                <a:cs typeface="Montserrat"/>
                <a:sym typeface="Montserrat"/>
              </a:rPr>
              <a:t>15 minutos (10 minutos para hacer la actividad individualmente, 5 minutos para compartir)</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a:latin typeface="Montserrat"/>
                <a:ea typeface="Montserrat"/>
                <a:cs typeface="Montserrat"/>
                <a:sym typeface="Montserrat"/>
              </a:rPr>
              <a:t> </a:t>
            </a: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Objetivo: </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Permitir que cada estudiante reevalúe sus objetivos y metas y lo que querían lograr al inicio del programa vs. ahora. La idea es que reflexionen sobre todo que han logrado para sentirse orgullosos de ellos mismos.</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r>
              <a:rPr lang="es-MX" sz="1100" b="1">
                <a:latin typeface="Montserrat"/>
                <a:ea typeface="Montserrat"/>
                <a:cs typeface="Montserrat"/>
                <a:sym typeface="Montserrat"/>
              </a:rPr>
              <a:t>Instrucciones:</a:t>
            </a:r>
            <a:endParaRPr sz="1100" b="1">
              <a:latin typeface="Montserrat"/>
              <a:ea typeface="Montserrat"/>
              <a:cs typeface="Montserrat"/>
              <a:sym typeface="Montserrat"/>
            </a:endParaRPr>
          </a:p>
          <a:p>
            <a:pPr marL="457200" lvl="0" indent="-298450" algn="l" rtl="0">
              <a:lnSpc>
                <a:spcPct val="100000"/>
              </a:lnSpc>
              <a:spcBef>
                <a:spcPts val="0"/>
              </a:spcBef>
              <a:spcAft>
                <a:spcPts val="0"/>
              </a:spcAft>
              <a:buClr>
                <a:schemeClr val="dk1"/>
              </a:buClr>
              <a:buSzPts val="1100"/>
              <a:buFont typeface="Montserrat"/>
              <a:buChar char="●"/>
            </a:pPr>
            <a:r>
              <a:rPr lang="es-MX" sz="1100">
                <a:latin typeface="Montserrat"/>
                <a:ea typeface="Montserrat"/>
                <a:cs typeface="Montserrat"/>
                <a:sym typeface="Montserrat"/>
              </a:rPr>
              <a:t>Explica que cada alumno dedicará 10 minutos a reflexionar sobre sus metas y todo lo que ha aprendido y lo que aún necesita hacer para lograr sus metas. Compartirás un </a:t>
            </a:r>
            <a:r>
              <a:rPr lang="es-MX" sz="1100" u="sng">
                <a:solidFill>
                  <a:schemeClr val="hlink"/>
                </a:solidFill>
                <a:latin typeface="Montserrat"/>
                <a:ea typeface="Montserrat"/>
                <a:cs typeface="Montserrat"/>
                <a:sym typeface="Montserrat"/>
                <a:hlinkClick r:id="rId3"/>
              </a:rPr>
              <a:t>handout</a:t>
            </a:r>
            <a:r>
              <a:rPr lang="es-MX" sz="1100">
                <a:latin typeface="Montserrat"/>
                <a:ea typeface="Montserrat"/>
                <a:cs typeface="Montserrat"/>
                <a:sym typeface="Montserrat"/>
              </a:rPr>
              <a:t> con ellos, deben hacer una copia del documento y completarlo. Una vez que terminen, lo compartirán con el grupo (si así lo desean, no los obligues a compartir información personal si no lo desean). Puedes pedir a 1 o 2 voluntarios que compartan.</a:t>
            </a:r>
            <a:endParaRPr sz="1100">
              <a:latin typeface="Montserrat"/>
              <a:ea typeface="Montserrat"/>
              <a:cs typeface="Montserrat"/>
              <a:sym typeface="Montserrat"/>
            </a:endParaRPr>
          </a:p>
          <a:p>
            <a:pPr marL="0" lvl="0" indent="0" algn="l" rtl="0">
              <a:lnSpc>
                <a:spcPct val="100000"/>
              </a:lnSpc>
              <a:spcBef>
                <a:spcPts val="0"/>
              </a:spcBef>
              <a:spcAft>
                <a:spcPts val="0"/>
              </a:spcAft>
              <a:buSzPts val="1400"/>
              <a:buNone/>
            </a:pPr>
            <a:endParaRPr sz="1100">
              <a:latin typeface="Montserrat"/>
              <a:ea typeface="Montserrat"/>
              <a:cs typeface="Montserrat"/>
              <a:sym typeface="Montserrat"/>
            </a:endParaRPr>
          </a:p>
          <a:p>
            <a:pPr marL="0" lvl="0" indent="0" algn="l" rtl="0">
              <a:lnSpc>
                <a:spcPct val="100000"/>
              </a:lnSpc>
              <a:spcBef>
                <a:spcPts val="0"/>
              </a:spcBef>
              <a:spcAft>
                <a:spcPts val="0"/>
              </a:spcAft>
              <a:buSzPts val="1400"/>
              <a:buNone/>
            </a:pPr>
            <a:r>
              <a:rPr lang="es-MX" sz="1100" b="1">
                <a:latin typeface="Montserrat"/>
                <a:ea typeface="Montserrat"/>
                <a:cs typeface="Montserrat"/>
                <a:sym typeface="Montserrat"/>
              </a:rPr>
              <a:t>Handout de calentamiento:</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457200" lvl="0" indent="-298450" algn="l" rtl="0">
              <a:lnSpc>
                <a:spcPct val="100000"/>
              </a:lnSpc>
              <a:spcBef>
                <a:spcPts val="0"/>
              </a:spcBef>
              <a:spcAft>
                <a:spcPts val="0"/>
              </a:spcAft>
              <a:buSzPts val="1100"/>
              <a:buFont typeface="Montserrat"/>
              <a:buChar char="●"/>
            </a:pPr>
            <a:r>
              <a:rPr lang="es-MX" sz="1100" u="sng">
                <a:solidFill>
                  <a:schemeClr val="hlink"/>
                </a:solidFill>
                <a:latin typeface="Montserrat"/>
                <a:ea typeface="Montserrat"/>
                <a:cs typeface="Montserrat"/>
                <a:sym typeface="Montserrat"/>
                <a:hlinkClick r:id="rId3"/>
              </a:rPr>
              <a:t>https://docs.google.com/document/d/1BlExTD9YOEgwWwtLlXoIOB4yUX19GHj60cMDBHYT0XE/edit?usp=sharing</a:t>
            </a:r>
            <a:r>
              <a:rPr lang="es-MX" sz="1100">
                <a:latin typeface="Montserrat"/>
                <a:ea typeface="Montserrat"/>
                <a:cs typeface="Montserrat"/>
                <a:sym typeface="Montserrat"/>
              </a:rPr>
              <a:t> </a:t>
            </a:r>
            <a:endParaRPr sz="1100">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100" b="1">
              <a:latin typeface="Montserrat"/>
              <a:ea typeface="Montserrat"/>
              <a:cs typeface="Montserrat"/>
              <a:sym typeface="Montserra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7ed7eb645d_0_1051"/>
          <p:cNvSpPr txBox="1">
            <a:spLocks noGrp="1"/>
          </p:cNvSpPr>
          <p:nvPr>
            <p:ph type="ctrTitle"/>
          </p:nvPr>
        </p:nvSpPr>
        <p:spPr>
          <a:xfrm>
            <a:off x="515509" y="1146737"/>
            <a:ext cx="14091599" cy="31614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15" name="Google Shape;15;g7ed7eb645d_0_1051"/>
          <p:cNvSpPr txBox="1">
            <a:spLocks noGrp="1"/>
          </p:cNvSpPr>
          <p:nvPr>
            <p:ph type="subTitle" idx="1"/>
          </p:nvPr>
        </p:nvSpPr>
        <p:spPr>
          <a:xfrm>
            <a:off x="515496" y="4364902"/>
            <a:ext cx="14091599" cy="12207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a:endParaRPr/>
          </a:p>
        </p:txBody>
      </p:sp>
      <p:sp>
        <p:nvSpPr>
          <p:cNvPr id="16" name="Google Shape;16;g7ed7eb645d_0_105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7ed7eb645d_0_1086"/>
          <p:cNvSpPr txBox="1">
            <a:spLocks noGrp="1"/>
          </p:cNvSpPr>
          <p:nvPr>
            <p:ph type="title" hasCustomPrompt="1"/>
          </p:nvPr>
        </p:nvSpPr>
        <p:spPr>
          <a:xfrm>
            <a:off x="515496" y="1703569"/>
            <a:ext cx="14091599" cy="3024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19400"/>
              <a:buNone/>
              <a:defRPr sz="19400"/>
            </a:lvl1pPr>
            <a:lvl2pPr lvl="1" algn="ctr">
              <a:lnSpc>
                <a:spcPct val="100000"/>
              </a:lnSpc>
              <a:spcBef>
                <a:spcPts val="0"/>
              </a:spcBef>
              <a:spcAft>
                <a:spcPts val="0"/>
              </a:spcAft>
              <a:buSzPts val="19400"/>
              <a:buNone/>
              <a:defRPr sz="19400"/>
            </a:lvl2pPr>
            <a:lvl3pPr lvl="2" algn="ctr">
              <a:lnSpc>
                <a:spcPct val="100000"/>
              </a:lnSpc>
              <a:spcBef>
                <a:spcPts val="0"/>
              </a:spcBef>
              <a:spcAft>
                <a:spcPts val="0"/>
              </a:spcAft>
              <a:buSzPts val="19400"/>
              <a:buNone/>
              <a:defRPr sz="19400"/>
            </a:lvl3pPr>
            <a:lvl4pPr lvl="3" algn="ctr">
              <a:lnSpc>
                <a:spcPct val="100000"/>
              </a:lnSpc>
              <a:spcBef>
                <a:spcPts val="0"/>
              </a:spcBef>
              <a:spcAft>
                <a:spcPts val="0"/>
              </a:spcAft>
              <a:buSzPts val="19400"/>
              <a:buNone/>
              <a:defRPr sz="19400"/>
            </a:lvl4pPr>
            <a:lvl5pPr lvl="4" algn="ctr">
              <a:lnSpc>
                <a:spcPct val="100000"/>
              </a:lnSpc>
              <a:spcBef>
                <a:spcPts val="0"/>
              </a:spcBef>
              <a:spcAft>
                <a:spcPts val="0"/>
              </a:spcAft>
              <a:buSzPts val="19400"/>
              <a:buNone/>
              <a:defRPr sz="19400"/>
            </a:lvl5pPr>
            <a:lvl6pPr lvl="5" algn="ctr">
              <a:lnSpc>
                <a:spcPct val="100000"/>
              </a:lnSpc>
              <a:spcBef>
                <a:spcPts val="0"/>
              </a:spcBef>
              <a:spcAft>
                <a:spcPts val="0"/>
              </a:spcAft>
              <a:buSzPts val="19400"/>
              <a:buNone/>
              <a:defRPr sz="19400"/>
            </a:lvl6pPr>
            <a:lvl7pPr lvl="6" algn="ctr">
              <a:lnSpc>
                <a:spcPct val="100000"/>
              </a:lnSpc>
              <a:spcBef>
                <a:spcPts val="0"/>
              </a:spcBef>
              <a:spcAft>
                <a:spcPts val="0"/>
              </a:spcAft>
              <a:buSzPts val="19400"/>
              <a:buNone/>
              <a:defRPr sz="19400"/>
            </a:lvl7pPr>
            <a:lvl8pPr lvl="7" algn="ctr">
              <a:lnSpc>
                <a:spcPct val="100000"/>
              </a:lnSpc>
              <a:spcBef>
                <a:spcPts val="0"/>
              </a:spcBef>
              <a:spcAft>
                <a:spcPts val="0"/>
              </a:spcAft>
              <a:buSzPts val="19400"/>
              <a:buNone/>
              <a:defRPr sz="19400"/>
            </a:lvl8pPr>
            <a:lvl9pPr lvl="8" algn="ctr">
              <a:lnSpc>
                <a:spcPct val="100000"/>
              </a:lnSpc>
              <a:spcBef>
                <a:spcPts val="0"/>
              </a:spcBef>
              <a:spcAft>
                <a:spcPts val="0"/>
              </a:spcAft>
              <a:buSzPts val="19400"/>
              <a:buNone/>
              <a:defRPr sz="19400"/>
            </a:lvl9pPr>
          </a:lstStyle>
          <a:p>
            <a:r>
              <a:t>xx%</a:t>
            </a:r>
          </a:p>
        </p:txBody>
      </p:sp>
      <p:sp>
        <p:nvSpPr>
          <p:cNvPr id="50" name="Google Shape;50;g7ed7eb645d_0_1086"/>
          <p:cNvSpPr txBox="1">
            <a:spLocks noGrp="1"/>
          </p:cNvSpPr>
          <p:nvPr>
            <p:ph type="body" idx="1"/>
          </p:nvPr>
        </p:nvSpPr>
        <p:spPr>
          <a:xfrm>
            <a:off x="515496" y="4854816"/>
            <a:ext cx="14091599" cy="2003400"/>
          </a:xfrm>
          <a:prstGeom prst="rect">
            <a:avLst/>
          </a:prstGeom>
          <a:noFill/>
          <a:ln>
            <a:noFill/>
          </a:ln>
        </p:spPr>
        <p:txBody>
          <a:bodyPr spcFirstLastPara="1" wrap="square" lIns="147725" tIns="147725" rIns="147725" bIns="147725" anchor="t" anchorCtr="0">
            <a:noAutofit/>
          </a:bodyPr>
          <a:lstStyle>
            <a:lvl1pPr marL="457200" lvl="0" indent="-412750" algn="ctr">
              <a:lnSpc>
                <a:spcPct val="115000"/>
              </a:lnSpc>
              <a:spcBef>
                <a:spcPts val="0"/>
              </a:spcBef>
              <a:spcAft>
                <a:spcPts val="0"/>
              </a:spcAft>
              <a:buSzPts val="2900"/>
              <a:buChar char="●"/>
              <a:defRPr/>
            </a:lvl1pPr>
            <a:lvl2pPr marL="914400" lvl="1" indent="-374650" algn="ctr">
              <a:lnSpc>
                <a:spcPct val="115000"/>
              </a:lnSpc>
              <a:spcBef>
                <a:spcPts val="2600"/>
              </a:spcBef>
              <a:spcAft>
                <a:spcPts val="0"/>
              </a:spcAft>
              <a:buSzPts val="2300"/>
              <a:buChar char="○"/>
              <a:defRPr/>
            </a:lvl2pPr>
            <a:lvl3pPr marL="1371600" lvl="2" indent="-374650" algn="ctr">
              <a:lnSpc>
                <a:spcPct val="115000"/>
              </a:lnSpc>
              <a:spcBef>
                <a:spcPts val="2600"/>
              </a:spcBef>
              <a:spcAft>
                <a:spcPts val="0"/>
              </a:spcAft>
              <a:buSzPts val="2300"/>
              <a:buChar char="■"/>
              <a:defRPr/>
            </a:lvl3pPr>
            <a:lvl4pPr marL="1828800" lvl="3" indent="-374650" algn="ctr">
              <a:lnSpc>
                <a:spcPct val="115000"/>
              </a:lnSpc>
              <a:spcBef>
                <a:spcPts val="2600"/>
              </a:spcBef>
              <a:spcAft>
                <a:spcPts val="0"/>
              </a:spcAft>
              <a:buSzPts val="2300"/>
              <a:buChar char="●"/>
              <a:defRPr/>
            </a:lvl4pPr>
            <a:lvl5pPr marL="2286000" lvl="4" indent="-374650" algn="ctr">
              <a:lnSpc>
                <a:spcPct val="115000"/>
              </a:lnSpc>
              <a:spcBef>
                <a:spcPts val="2600"/>
              </a:spcBef>
              <a:spcAft>
                <a:spcPts val="0"/>
              </a:spcAft>
              <a:buSzPts val="2300"/>
              <a:buChar char="○"/>
              <a:defRPr/>
            </a:lvl5pPr>
            <a:lvl6pPr marL="2743200" lvl="5" indent="-374650" algn="ctr">
              <a:lnSpc>
                <a:spcPct val="115000"/>
              </a:lnSpc>
              <a:spcBef>
                <a:spcPts val="2600"/>
              </a:spcBef>
              <a:spcAft>
                <a:spcPts val="0"/>
              </a:spcAft>
              <a:buSzPts val="2300"/>
              <a:buChar char="■"/>
              <a:defRPr/>
            </a:lvl6pPr>
            <a:lvl7pPr marL="3200400" lvl="6" indent="-374650" algn="ctr">
              <a:lnSpc>
                <a:spcPct val="115000"/>
              </a:lnSpc>
              <a:spcBef>
                <a:spcPts val="2600"/>
              </a:spcBef>
              <a:spcAft>
                <a:spcPts val="0"/>
              </a:spcAft>
              <a:buSzPts val="2300"/>
              <a:buChar char="●"/>
              <a:defRPr/>
            </a:lvl7pPr>
            <a:lvl8pPr marL="3657600" lvl="7" indent="-374650" algn="ctr">
              <a:lnSpc>
                <a:spcPct val="115000"/>
              </a:lnSpc>
              <a:spcBef>
                <a:spcPts val="2600"/>
              </a:spcBef>
              <a:spcAft>
                <a:spcPts val="0"/>
              </a:spcAft>
              <a:buSzPts val="2300"/>
              <a:buChar char="○"/>
              <a:defRPr/>
            </a:lvl8pPr>
            <a:lvl9pPr marL="4114800" lvl="8" indent="-374650" algn="ctr">
              <a:lnSpc>
                <a:spcPct val="115000"/>
              </a:lnSpc>
              <a:spcBef>
                <a:spcPts val="2600"/>
              </a:spcBef>
              <a:spcAft>
                <a:spcPts val="2600"/>
              </a:spcAft>
              <a:buSzPts val="2300"/>
              <a:buChar char="■"/>
              <a:defRPr/>
            </a:lvl9pPr>
          </a:lstStyle>
          <a:p>
            <a:endParaRPr/>
          </a:p>
        </p:txBody>
      </p:sp>
      <p:sp>
        <p:nvSpPr>
          <p:cNvPr id="51" name="Google Shape;51;g7ed7eb645d_0_1086"/>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7ed7eb645d_0_1090"/>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gbcc2e77c03_0_1034"/>
          <p:cNvSpPr txBox="1">
            <a:spLocks noGrp="1"/>
          </p:cNvSpPr>
          <p:nvPr>
            <p:ph type="title"/>
          </p:nvPr>
        </p:nvSpPr>
        <p:spPr>
          <a:xfrm>
            <a:off x="1109647" y="421391"/>
            <a:ext cx="2505600" cy="803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4500"/>
              <a:buNone/>
              <a:defRPr sz="2900" b="1" i="0">
                <a:solidFill>
                  <a:srgbClr val="25282A"/>
                </a:solidFill>
                <a:latin typeface="Arial"/>
                <a:ea typeface="Arial"/>
                <a:cs typeface="Arial"/>
                <a:sym typeface="Arial"/>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56" name="Google Shape;56;gbcc2e77c03_0_1034"/>
          <p:cNvSpPr txBox="1">
            <a:spLocks noGrp="1"/>
          </p:cNvSpPr>
          <p:nvPr>
            <p:ph type="body" idx="1"/>
          </p:nvPr>
        </p:nvSpPr>
        <p:spPr>
          <a:xfrm>
            <a:off x="1186867" y="2806267"/>
            <a:ext cx="12755400" cy="17739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0"/>
              </a:spcBef>
              <a:spcAft>
                <a:spcPts val="0"/>
              </a:spcAft>
              <a:buSzPts val="2900"/>
              <a:buNone/>
              <a:defRPr sz="6600" b="0" i="0">
                <a:solidFill>
                  <a:srgbClr val="24272A"/>
                </a:solidFill>
                <a:latin typeface="Arial"/>
                <a:ea typeface="Arial"/>
                <a:cs typeface="Arial"/>
                <a:sym typeface="Arial"/>
              </a:defRPr>
            </a:lvl1pPr>
            <a:lvl2pPr marL="914400" lvl="1" indent="-228600" algn="l">
              <a:lnSpc>
                <a:spcPct val="115000"/>
              </a:lnSpc>
              <a:spcBef>
                <a:spcPts val="2600"/>
              </a:spcBef>
              <a:spcAft>
                <a:spcPts val="0"/>
              </a:spcAft>
              <a:buSzPts val="2300"/>
              <a:buNone/>
              <a:defRPr/>
            </a:lvl2pPr>
            <a:lvl3pPr marL="1371600" lvl="2" indent="-228600" algn="l">
              <a:lnSpc>
                <a:spcPct val="115000"/>
              </a:lnSpc>
              <a:spcBef>
                <a:spcPts val="2600"/>
              </a:spcBef>
              <a:spcAft>
                <a:spcPts val="0"/>
              </a:spcAft>
              <a:buSzPts val="2300"/>
              <a:buNone/>
              <a:defRPr/>
            </a:lvl3pPr>
            <a:lvl4pPr marL="1828800" lvl="3" indent="-228600" algn="l">
              <a:lnSpc>
                <a:spcPct val="115000"/>
              </a:lnSpc>
              <a:spcBef>
                <a:spcPts val="2600"/>
              </a:spcBef>
              <a:spcAft>
                <a:spcPts val="0"/>
              </a:spcAft>
              <a:buSzPts val="2300"/>
              <a:buNone/>
              <a:defRPr/>
            </a:lvl4pPr>
            <a:lvl5pPr marL="2286000" lvl="4" indent="-228600" algn="l">
              <a:lnSpc>
                <a:spcPct val="115000"/>
              </a:lnSpc>
              <a:spcBef>
                <a:spcPts val="2600"/>
              </a:spcBef>
              <a:spcAft>
                <a:spcPts val="0"/>
              </a:spcAft>
              <a:buSzPts val="2300"/>
              <a:buNone/>
              <a:defRPr/>
            </a:lvl5pPr>
            <a:lvl6pPr marL="2743200" lvl="5" indent="-228600" algn="l">
              <a:lnSpc>
                <a:spcPct val="115000"/>
              </a:lnSpc>
              <a:spcBef>
                <a:spcPts val="2600"/>
              </a:spcBef>
              <a:spcAft>
                <a:spcPts val="0"/>
              </a:spcAft>
              <a:buSzPts val="2300"/>
              <a:buNone/>
              <a:defRPr/>
            </a:lvl6pPr>
            <a:lvl7pPr marL="3200400" lvl="6" indent="-228600" algn="l">
              <a:lnSpc>
                <a:spcPct val="115000"/>
              </a:lnSpc>
              <a:spcBef>
                <a:spcPts val="2600"/>
              </a:spcBef>
              <a:spcAft>
                <a:spcPts val="0"/>
              </a:spcAft>
              <a:buSzPts val="2300"/>
              <a:buNone/>
              <a:defRPr/>
            </a:lvl7pPr>
            <a:lvl8pPr marL="3657600" lvl="7" indent="-228600" algn="l">
              <a:lnSpc>
                <a:spcPct val="115000"/>
              </a:lnSpc>
              <a:spcBef>
                <a:spcPts val="2600"/>
              </a:spcBef>
              <a:spcAft>
                <a:spcPts val="0"/>
              </a:spcAft>
              <a:buSzPts val="2300"/>
              <a:buNone/>
              <a:defRPr/>
            </a:lvl8pPr>
            <a:lvl9pPr marL="4114800" lvl="8" indent="-228600" algn="l">
              <a:lnSpc>
                <a:spcPct val="115000"/>
              </a:lnSpc>
              <a:spcBef>
                <a:spcPts val="2600"/>
              </a:spcBef>
              <a:spcAft>
                <a:spcPts val="2600"/>
              </a:spcAft>
              <a:buSzPts val="2300"/>
              <a:buNone/>
              <a:defRPr/>
            </a:lvl9pPr>
          </a:lstStyle>
          <a:p>
            <a:endParaRPr/>
          </a:p>
        </p:txBody>
      </p:sp>
      <p:sp>
        <p:nvSpPr>
          <p:cNvPr id="57" name="Google Shape;57;gbcc2e77c03_0_1034"/>
          <p:cNvSpPr txBox="1">
            <a:spLocks noGrp="1"/>
          </p:cNvSpPr>
          <p:nvPr>
            <p:ph type="ftr" idx="11"/>
          </p:nvPr>
        </p:nvSpPr>
        <p:spPr>
          <a:xfrm>
            <a:off x="5143886" y="7367111"/>
            <a:ext cx="4841400" cy="3960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2300"/>
              <a:buFont typeface="Arial"/>
              <a:buNone/>
              <a:defRPr sz="23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9pPr>
          </a:lstStyle>
          <a:p>
            <a:endParaRPr/>
          </a:p>
        </p:txBody>
      </p:sp>
      <p:sp>
        <p:nvSpPr>
          <p:cNvPr id="58" name="Google Shape;58;gbcc2e77c03_0_1034"/>
          <p:cNvSpPr txBox="1">
            <a:spLocks noGrp="1"/>
          </p:cNvSpPr>
          <p:nvPr>
            <p:ph type="dt" idx="10"/>
          </p:nvPr>
        </p:nvSpPr>
        <p:spPr>
          <a:xfrm>
            <a:off x="756453" y="7367111"/>
            <a:ext cx="3479400" cy="396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2300"/>
              <a:buFont typeface="Arial"/>
              <a:buNone/>
              <a:defRPr sz="23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300"/>
              <a:buFont typeface="Arial"/>
              <a:buNone/>
              <a:defRPr sz="2300" b="0" i="0" u="none" strike="noStrike" cap="none">
                <a:solidFill>
                  <a:srgbClr val="000000"/>
                </a:solidFill>
                <a:latin typeface="Arial"/>
                <a:ea typeface="Arial"/>
                <a:cs typeface="Arial"/>
                <a:sym typeface="Arial"/>
              </a:defRPr>
            </a:lvl9pPr>
          </a:lstStyle>
          <a:p>
            <a:endParaRPr/>
          </a:p>
        </p:txBody>
      </p:sp>
      <p:sp>
        <p:nvSpPr>
          <p:cNvPr id="59" name="Google Shape;59;gbcc2e77c03_0_1034"/>
          <p:cNvSpPr txBox="1">
            <a:spLocks noGrp="1"/>
          </p:cNvSpPr>
          <p:nvPr>
            <p:ph type="sldNum" idx="12"/>
          </p:nvPr>
        </p:nvSpPr>
        <p:spPr>
          <a:xfrm>
            <a:off x="14767755" y="7641174"/>
            <a:ext cx="346200" cy="276900"/>
          </a:xfrm>
          <a:prstGeom prst="rect">
            <a:avLst/>
          </a:prstGeom>
          <a:noFill/>
          <a:ln>
            <a:noFill/>
          </a:ln>
        </p:spPr>
        <p:txBody>
          <a:bodyPr spcFirstLastPara="1" wrap="square" lIns="0" tIns="0" rIns="0" bIns="0" anchor="t" anchorCtr="0">
            <a:noAutofit/>
          </a:bodyPr>
          <a:lstStyle>
            <a:lvl1pPr marL="38100" marR="0" lvl="0" indent="0" algn="l">
              <a:lnSpc>
                <a:spcPct val="100000"/>
              </a:lnSpc>
              <a:spcBef>
                <a:spcPts val="0"/>
              </a:spcBef>
              <a:spcAft>
                <a:spcPts val="0"/>
              </a:spcAft>
              <a:buClr>
                <a:srgbClr val="000000"/>
              </a:buClr>
              <a:buSzPts val="1600"/>
              <a:buFont typeface="Arial"/>
              <a:buNone/>
              <a:defRPr sz="1600" b="1" i="0" u="none" strike="noStrike" cap="none">
                <a:solidFill>
                  <a:srgbClr val="929497"/>
                </a:solidFill>
                <a:latin typeface="Arial"/>
                <a:ea typeface="Arial"/>
                <a:cs typeface="Arial"/>
                <a:sym typeface="Arial"/>
              </a:defRPr>
            </a:lvl1pPr>
            <a:lvl2pPr marL="38100" marR="0" lvl="1" indent="0" algn="l">
              <a:lnSpc>
                <a:spcPct val="100000"/>
              </a:lnSpc>
              <a:spcBef>
                <a:spcPts val="0"/>
              </a:spcBef>
              <a:spcAft>
                <a:spcPts val="0"/>
              </a:spcAft>
              <a:buClr>
                <a:srgbClr val="000000"/>
              </a:buClr>
              <a:buSzPts val="1600"/>
              <a:buFont typeface="Arial"/>
              <a:buNone/>
              <a:defRPr sz="1600" b="1" i="0" u="none" strike="noStrike" cap="none">
                <a:solidFill>
                  <a:srgbClr val="929497"/>
                </a:solidFill>
                <a:latin typeface="Arial"/>
                <a:ea typeface="Arial"/>
                <a:cs typeface="Arial"/>
                <a:sym typeface="Arial"/>
              </a:defRPr>
            </a:lvl2pPr>
            <a:lvl3pPr marL="38100" marR="0" lvl="2" indent="0" algn="l">
              <a:lnSpc>
                <a:spcPct val="100000"/>
              </a:lnSpc>
              <a:spcBef>
                <a:spcPts val="0"/>
              </a:spcBef>
              <a:spcAft>
                <a:spcPts val="0"/>
              </a:spcAft>
              <a:buClr>
                <a:srgbClr val="000000"/>
              </a:buClr>
              <a:buSzPts val="1600"/>
              <a:buFont typeface="Arial"/>
              <a:buNone/>
              <a:defRPr sz="1600" b="1" i="0" u="none" strike="noStrike" cap="none">
                <a:solidFill>
                  <a:srgbClr val="929497"/>
                </a:solidFill>
                <a:latin typeface="Arial"/>
                <a:ea typeface="Arial"/>
                <a:cs typeface="Arial"/>
                <a:sym typeface="Arial"/>
              </a:defRPr>
            </a:lvl3pPr>
            <a:lvl4pPr marL="38100" marR="0" lvl="3" indent="0" algn="l">
              <a:lnSpc>
                <a:spcPct val="100000"/>
              </a:lnSpc>
              <a:spcBef>
                <a:spcPts val="0"/>
              </a:spcBef>
              <a:spcAft>
                <a:spcPts val="0"/>
              </a:spcAft>
              <a:buClr>
                <a:srgbClr val="000000"/>
              </a:buClr>
              <a:buSzPts val="1600"/>
              <a:buFont typeface="Arial"/>
              <a:buNone/>
              <a:defRPr sz="1600" b="1" i="0" u="none" strike="noStrike" cap="none">
                <a:solidFill>
                  <a:srgbClr val="929497"/>
                </a:solidFill>
                <a:latin typeface="Arial"/>
                <a:ea typeface="Arial"/>
                <a:cs typeface="Arial"/>
                <a:sym typeface="Arial"/>
              </a:defRPr>
            </a:lvl4pPr>
            <a:lvl5pPr marL="38100" marR="0" lvl="4" indent="0" algn="l">
              <a:lnSpc>
                <a:spcPct val="100000"/>
              </a:lnSpc>
              <a:spcBef>
                <a:spcPts val="0"/>
              </a:spcBef>
              <a:spcAft>
                <a:spcPts val="0"/>
              </a:spcAft>
              <a:buClr>
                <a:srgbClr val="000000"/>
              </a:buClr>
              <a:buSzPts val="1600"/>
              <a:buFont typeface="Arial"/>
              <a:buNone/>
              <a:defRPr sz="1600" b="1" i="0" u="none" strike="noStrike" cap="none">
                <a:solidFill>
                  <a:srgbClr val="929497"/>
                </a:solidFill>
                <a:latin typeface="Arial"/>
                <a:ea typeface="Arial"/>
                <a:cs typeface="Arial"/>
                <a:sym typeface="Arial"/>
              </a:defRPr>
            </a:lvl5pPr>
            <a:lvl6pPr marL="38100" marR="0" lvl="5" indent="0" algn="l">
              <a:lnSpc>
                <a:spcPct val="100000"/>
              </a:lnSpc>
              <a:spcBef>
                <a:spcPts val="0"/>
              </a:spcBef>
              <a:spcAft>
                <a:spcPts val="0"/>
              </a:spcAft>
              <a:buClr>
                <a:srgbClr val="000000"/>
              </a:buClr>
              <a:buSzPts val="1600"/>
              <a:buFont typeface="Arial"/>
              <a:buNone/>
              <a:defRPr sz="1600" b="1" i="0" u="none" strike="noStrike" cap="none">
                <a:solidFill>
                  <a:srgbClr val="929497"/>
                </a:solidFill>
                <a:latin typeface="Arial"/>
                <a:ea typeface="Arial"/>
                <a:cs typeface="Arial"/>
                <a:sym typeface="Arial"/>
              </a:defRPr>
            </a:lvl6pPr>
            <a:lvl7pPr marL="38100" marR="0" lvl="6" indent="0" algn="l">
              <a:lnSpc>
                <a:spcPct val="100000"/>
              </a:lnSpc>
              <a:spcBef>
                <a:spcPts val="0"/>
              </a:spcBef>
              <a:spcAft>
                <a:spcPts val="0"/>
              </a:spcAft>
              <a:buClr>
                <a:srgbClr val="000000"/>
              </a:buClr>
              <a:buSzPts val="1600"/>
              <a:buFont typeface="Arial"/>
              <a:buNone/>
              <a:defRPr sz="1600" b="1" i="0" u="none" strike="noStrike" cap="none">
                <a:solidFill>
                  <a:srgbClr val="929497"/>
                </a:solidFill>
                <a:latin typeface="Arial"/>
                <a:ea typeface="Arial"/>
                <a:cs typeface="Arial"/>
                <a:sym typeface="Arial"/>
              </a:defRPr>
            </a:lvl7pPr>
            <a:lvl8pPr marL="38100" marR="0" lvl="7" indent="0" algn="l">
              <a:lnSpc>
                <a:spcPct val="100000"/>
              </a:lnSpc>
              <a:spcBef>
                <a:spcPts val="0"/>
              </a:spcBef>
              <a:spcAft>
                <a:spcPts val="0"/>
              </a:spcAft>
              <a:buClr>
                <a:srgbClr val="000000"/>
              </a:buClr>
              <a:buSzPts val="1600"/>
              <a:buFont typeface="Arial"/>
              <a:buNone/>
              <a:defRPr sz="1600" b="1" i="0" u="none" strike="noStrike" cap="none">
                <a:solidFill>
                  <a:srgbClr val="929497"/>
                </a:solidFill>
                <a:latin typeface="Arial"/>
                <a:ea typeface="Arial"/>
                <a:cs typeface="Arial"/>
                <a:sym typeface="Arial"/>
              </a:defRPr>
            </a:lvl8pPr>
            <a:lvl9pPr marL="38100" marR="0" lvl="8" indent="0" algn="l">
              <a:lnSpc>
                <a:spcPct val="100000"/>
              </a:lnSpc>
              <a:spcBef>
                <a:spcPts val="0"/>
              </a:spcBef>
              <a:spcAft>
                <a:spcPts val="0"/>
              </a:spcAft>
              <a:buClr>
                <a:srgbClr val="000000"/>
              </a:buClr>
              <a:buSzPts val="1600"/>
              <a:buFont typeface="Arial"/>
              <a:buNone/>
              <a:defRPr sz="1600" b="1" i="0" u="none" strike="noStrike" cap="none">
                <a:solidFill>
                  <a:srgbClr val="929497"/>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s-MX"/>
              <a:t>‹Nº›</a:t>
            </a:fld>
            <a:endParaRPr b="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60"/>
        <p:cNvGrpSpPr/>
        <p:nvPr/>
      </p:nvGrpSpPr>
      <p:grpSpPr>
        <a:xfrm>
          <a:off x="0" y="0"/>
          <a:ext cx="0" cy="0"/>
          <a:chOff x="0" y="0"/>
          <a:chExt cx="0" cy="0"/>
        </a:xfrm>
      </p:grpSpPr>
      <p:sp>
        <p:nvSpPr>
          <p:cNvPr id="61" name="Google Shape;61;g1070f94647f_0_347"/>
          <p:cNvSpPr txBox="1">
            <a:spLocks noGrp="1"/>
          </p:cNvSpPr>
          <p:nvPr>
            <p:ph type="title"/>
          </p:nvPr>
        </p:nvSpPr>
        <p:spPr>
          <a:xfrm>
            <a:off x="515496" y="685393"/>
            <a:ext cx="14091600" cy="882000"/>
          </a:xfrm>
          <a:prstGeom prst="rect">
            <a:avLst/>
          </a:prstGeom>
          <a:noFill/>
          <a:ln>
            <a:noFill/>
          </a:ln>
        </p:spPr>
        <p:txBody>
          <a:bodyPr spcFirstLastPara="1" wrap="square" lIns="55350" tIns="55350" rIns="55350" bIns="55350" anchor="ctr" anchorCtr="0">
            <a:normAutofit/>
          </a:bodyPr>
          <a:lstStyle>
            <a:lvl1pPr lvl="0" algn="l" rtl="0">
              <a:lnSpc>
                <a:spcPct val="90000"/>
              </a:lnSpc>
              <a:spcBef>
                <a:spcPts val="0"/>
              </a:spcBef>
              <a:spcAft>
                <a:spcPts val="0"/>
              </a:spcAft>
              <a:buClr>
                <a:srgbClr val="000000"/>
              </a:buClr>
              <a:buSzPts val="2300"/>
              <a:buNone/>
              <a:defRPr/>
            </a:lvl1pPr>
            <a:lvl2pPr lvl="1" algn="l" rtl="0">
              <a:lnSpc>
                <a:spcPct val="90000"/>
              </a:lnSpc>
              <a:spcBef>
                <a:spcPts val="0"/>
              </a:spcBef>
              <a:spcAft>
                <a:spcPts val="0"/>
              </a:spcAft>
              <a:buClr>
                <a:srgbClr val="000000"/>
              </a:buClr>
              <a:buSzPts val="2300"/>
              <a:buNone/>
              <a:defRPr/>
            </a:lvl2pPr>
            <a:lvl3pPr lvl="2" algn="l" rtl="0">
              <a:lnSpc>
                <a:spcPct val="90000"/>
              </a:lnSpc>
              <a:spcBef>
                <a:spcPts val="0"/>
              </a:spcBef>
              <a:spcAft>
                <a:spcPts val="0"/>
              </a:spcAft>
              <a:buClr>
                <a:srgbClr val="000000"/>
              </a:buClr>
              <a:buSzPts val="2300"/>
              <a:buNone/>
              <a:defRPr/>
            </a:lvl3pPr>
            <a:lvl4pPr lvl="3" algn="l" rtl="0">
              <a:lnSpc>
                <a:spcPct val="90000"/>
              </a:lnSpc>
              <a:spcBef>
                <a:spcPts val="0"/>
              </a:spcBef>
              <a:spcAft>
                <a:spcPts val="0"/>
              </a:spcAft>
              <a:buClr>
                <a:srgbClr val="000000"/>
              </a:buClr>
              <a:buSzPts val="2300"/>
              <a:buNone/>
              <a:defRPr/>
            </a:lvl4pPr>
            <a:lvl5pPr lvl="4" algn="l" rtl="0">
              <a:lnSpc>
                <a:spcPct val="90000"/>
              </a:lnSpc>
              <a:spcBef>
                <a:spcPts val="0"/>
              </a:spcBef>
              <a:spcAft>
                <a:spcPts val="0"/>
              </a:spcAft>
              <a:buClr>
                <a:srgbClr val="000000"/>
              </a:buClr>
              <a:buSzPts val="2300"/>
              <a:buNone/>
              <a:defRPr/>
            </a:lvl5pPr>
            <a:lvl6pPr lvl="5" algn="l" rtl="0">
              <a:lnSpc>
                <a:spcPct val="90000"/>
              </a:lnSpc>
              <a:spcBef>
                <a:spcPts val="0"/>
              </a:spcBef>
              <a:spcAft>
                <a:spcPts val="0"/>
              </a:spcAft>
              <a:buClr>
                <a:srgbClr val="000000"/>
              </a:buClr>
              <a:buSzPts val="2300"/>
              <a:buNone/>
              <a:defRPr/>
            </a:lvl6pPr>
            <a:lvl7pPr lvl="6" algn="l" rtl="0">
              <a:lnSpc>
                <a:spcPct val="90000"/>
              </a:lnSpc>
              <a:spcBef>
                <a:spcPts val="0"/>
              </a:spcBef>
              <a:spcAft>
                <a:spcPts val="0"/>
              </a:spcAft>
              <a:buClr>
                <a:srgbClr val="000000"/>
              </a:buClr>
              <a:buSzPts val="2300"/>
              <a:buNone/>
              <a:defRPr/>
            </a:lvl7pPr>
            <a:lvl8pPr lvl="7" algn="l" rtl="0">
              <a:lnSpc>
                <a:spcPct val="90000"/>
              </a:lnSpc>
              <a:spcBef>
                <a:spcPts val="0"/>
              </a:spcBef>
              <a:spcAft>
                <a:spcPts val="0"/>
              </a:spcAft>
              <a:buClr>
                <a:srgbClr val="000000"/>
              </a:buClr>
              <a:buSzPts val="2300"/>
              <a:buNone/>
              <a:defRPr/>
            </a:lvl8pPr>
            <a:lvl9pPr lvl="8" algn="l" rtl="0">
              <a:lnSpc>
                <a:spcPct val="90000"/>
              </a:lnSpc>
              <a:spcBef>
                <a:spcPts val="0"/>
              </a:spcBef>
              <a:spcAft>
                <a:spcPts val="0"/>
              </a:spcAft>
              <a:buClr>
                <a:srgbClr val="000000"/>
              </a:buClr>
              <a:buSzPts val="2300"/>
              <a:buNone/>
              <a:defRPr/>
            </a:lvl9pPr>
          </a:lstStyle>
          <a:p>
            <a:endParaRPr/>
          </a:p>
        </p:txBody>
      </p:sp>
      <p:sp>
        <p:nvSpPr>
          <p:cNvPr id="62" name="Google Shape;62;g1070f94647f_0_347"/>
          <p:cNvSpPr txBox="1">
            <a:spLocks noGrp="1"/>
          </p:cNvSpPr>
          <p:nvPr>
            <p:ph type="body" idx="1"/>
          </p:nvPr>
        </p:nvSpPr>
        <p:spPr>
          <a:xfrm>
            <a:off x="515496" y="1774953"/>
            <a:ext cx="14091600" cy="5261700"/>
          </a:xfrm>
          <a:prstGeom prst="rect">
            <a:avLst/>
          </a:prstGeom>
          <a:noFill/>
          <a:ln>
            <a:noFill/>
          </a:ln>
        </p:spPr>
        <p:txBody>
          <a:bodyPr spcFirstLastPara="1" wrap="square" lIns="55350" tIns="55350" rIns="55350" bIns="55350" anchor="t" anchorCtr="0">
            <a:normAutofit/>
          </a:bodyPr>
          <a:lstStyle>
            <a:lvl1pPr marL="457200" lvl="0" indent="-323850" algn="l" rtl="0">
              <a:lnSpc>
                <a:spcPct val="90000"/>
              </a:lnSpc>
              <a:spcBef>
                <a:spcPts val="1300"/>
              </a:spcBef>
              <a:spcAft>
                <a:spcPts val="0"/>
              </a:spcAft>
              <a:buSzPts val="1500"/>
              <a:buChar char="•"/>
              <a:defRPr sz="1500"/>
            </a:lvl1pPr>
            <a:lvl2pPr marL="914400" lvl="1" indent="-323850" algn="l" rtl="0">
              <a:lnSpc>
                <a:spcPct val="90000"/>
              </a:lnSpc>
              <a:spcBef>
                <a:spcPts val="1300"/>
              </a:spcBef>
              <a:spcAft>
                <a:spcPts val="0"/>
              </a:spcAft>
              <a:buSzPts val="1500"/>
              <a:buChar char="•"/>
              <a:defRPr sz="1500"/>
            </a:lvl2pPr>
            <a:lvl3pPr marL="1371600" lvl="2" indent="-323850" algn="l" rtl="0">
              <a:lnSpc>
                <a:spcPct val="90000"/>
              </a:lnSpc>
              <a:spcBef>
                <a:spcPts val="1300"/>
              </a:spcBef>
              <a:spcAft>
                <a:spcPts val="0"/>
              </a:spcAft>
              <a:buSzPts val="1500"/>
              <a:buChar char="•"/>
              <a:defRPr sz="1500"/>
            </a:lvl3pPr>
            <a:lvl4pPr marL="1828800" lvl="3" indent="-323850" algn="l" rtl="0">
              <a:lnSpc>
                <a:spcPct val="90000"/>
              </a:lnSpc>
              <a:spcBef>
                <a:spcPts val="1300"/>
              </a:spcBef>
              <a:spcAft>
                <a:spcPts val="0"/>
              </a:spcAft>
              <a:buSzPts val="1500"/>
              <a:buChar char="•"/>
              <a:defRPr sz="1500"/>
            </a:lvl4pPr>
            <a:lvl5pPr marL="2286000" lvl="4" indent="-323850" algn="l" rtl="0">
              <a:lnSpc>
                <a:spcPct val="90000"/>
              </a:lnSpc>
              <a:spcBef>
                <a:spcPts val="1300"/>
              </a:spcBef>
              <a:spcAft>
                <a:spcPts val="0"/>
              </a:spcAft>
              <a:buSzPts val="1500"/>
              <a:buChar char="•"/>
              <a:defRPr sz="1500"/>
            </a:lvl5pPr>
            <a:lvl6pPr marL="2743200" lvl="5" indent="-323850" algn="l" rtl="0">
              <a:lnSpc>
                <a:spcPct val="90000"/>
              </a:lnSpc>
              <a:spcBef>
                <a:spcPts val="1300"/>
              </a:spcBef>
              <a:spcAft>
                <a:spcPts val="0"/>
              </a:spcAft>
              <a:buSzPts val="1500"/>
              <a:buChar char="•"/>
              <a:defRPr sz="1500"/>
            </a:lvl6pPr>
            <a:lvl7pPr marL="3200400" lvl="6" indent="-323850" algn="l" rtl="0">
              <a:lnSpc>
                <a:spcPct val="90000"/>
              </a:lnSpc>
              <a:spcBef>
                <a:spcPts val="1300"/>
              </a:spcBef>
              <a:spcAft>
                <a:spcPts val="0"/>
              </a:spcAft>
              <a:buSzPts val="1500"/>
              <a:buChar char="•"/>
              <a:defRPr sz="1500"/>
            </a:lvl7pPr>
            <a:lvl8pPr marL="3657600" lvl="7" indent="-323850" algn="l" rtl="0">
              <a:lnSpc>
                <a:spcPct val="90000"/>
              </a:lnSpc>
              <a:spcBef>
                <a:spcPts val="1300"/>
              </a:spcBef>
              <a:spcAft>
                <a:spcPts val="0"/>
              </a:spcAft>
              <a:buSzPts val="1500"/>
              <a:buChar char="•"/>
              <a:defRPr sz="1500"/>
            </a:lvl8pPr>
            <a:lvl9pPr marL="4114800" lvl="8" indent="-323850" algn="l" rtl="0">
              <a:lnSpc>
                <a:spcPct val="90000"/>
              </a:lnSpc>
              <a:spcBef>
                <a:spcPts val="1300"/>
              </a:spcBef>
              <a:spcAft>
                <a:spcPts val="0"/>
              </a:spcAft>
              <a:buSzPts val="1500"/>
              <a:buChar char="•"/>
              <a:defRPr sz="1500"/>
            </a:lvl9pPr>
          </a:lstStyle>
          <a:p>
            <a:endParaRPr/>
          </a:p>
        </p:txBody>
      </p:sp>
      <p:sp>
        <p:nvSpPr>
          <p:cNvPr id="63" name="Google Shape;63;g1070f94647f_0_347"/>
          <p:cNvSpPr txBox="1">
            <a:spLocks noGrp="1"/>
          </p:cNvSpPr>
          <p:nvPr>
            <p:ph type="sldNum" idx="12"/>
          </p:nvPr>
        </p:nvSpPr>
        <p:spPr>
          <a:xfrm>
            <a:off x="14592105" y="7329492"/>
            <a:ext cx="327600" cy="342600"/>
          </a:xfrm>
          <a:prstGeom prst="rect">
            <a:avLst/>
          </a:prstGeom>
          <a:noFill/>
          <a:ln>
            <a:noFill/>
          </a:ln>
        </p:spPr>
        <p:txBody>
          <a:bodyPr spcFirstLastPara="1" wrap="square" lIns="55350" tIns="55350" rIns="55350" bIns="55350" anchor="ctr" anchorCtr="0">
            <a:spAutoFit/>
          </a:bodyPr>
          <a:lstStyle>
            <a:lvl1pPr marL="0" marR="0" lvl="0" indent="0" algn="r" rtl="0">
              <a:lnSpc>
                <a:spcPct val="100000"/>
              </a:lnSpc>
              <a:spcBef>
                <a:spcPts val="0"/>
              </a:spcBef>
              <a:spcAft>
                <a:spcPts val="0"/>
              </a:spcAft>
              <a:buClr>
                <a:srgbClr val="888888"/>
              </a:buClr>
              <a:buSzPts val="1500"/>
              <a:buFont typeface="Calibri"/>
              <a:buNone/>
              <a:defRPr sz="15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500"/>
              <a:buFont typeface="Calibri"/>
              <a:buNone/>
              <a:defRPr sz="15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500"/>
              <a:buFont typeface="Calibri"/>
              <a:buNone/>
              <a:defRPr sz="15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500"/>
              <a:buFont typeface="Calibri"/>
              <a:buNone/>
              <a:defRPr sz="15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500"/>
              <a:buFont typeface="Calibri"/>
              <a:buNone/>
              <a:defRPr sz="15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500"/>
              <a:buFont typeface="Calibri"/>
              <a:buNone/>
              <a:defRPr sz="15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500"/>
              <a:buFont typeface="Calibri"/>
              <a:buNone/>
              <a:defRPr sz="15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500"/>
              <a:buFont typeface="Calibri"/>
              <a:buNone/>
              <a:defRPr sz="15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500"/>
              <a:buFont typeface="Calibri"/>
              <a:buNone/>
              <a:defRPr sz="15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7ed7eb645d_0_1058"/>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19" name="Google Shape;19;g7ed7eb645d_0_1058"/>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20" name="Google Shape;20;g7ed7eb645d_0_1058"/>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7ed7eb645d_0_1055"/>
          <p:cNvSpPr txBox="1">
            <a:spLocks noGrp="1"/>
          </p:cNvSpPr>
          <p:nvPr>
            <p:ph type="title"/>
          </p:nvPr>
        </p:nvSpPr>
        <p:spPr>
          <a:xfrm>
            <a:off x="515496" y="3312575"/>
            <a:ext cx="14091599" cy="1296600"/>
          </a:xfrm>
          <a:prstGeom prst="rect">
            <a:avLst/>
          </a:prstGeom>
          <a:noFill/>
          <a:ln>
            <a:noFill/>
          </a:ln>
        </p:spPr>
        <p:txBody>
          <a:bodyPr spcFirstLastPara="1" wrap="square" lIns="147725" tIns="147725" rIns="147725" bIns="147725" anchor="ctr" anchorCtr="0">
            <a:noAutofit/>
          </a:bodyPr>
          <a:lstStyle>
            <a:lvl1pPr lvl="0" algn="ctr">
              <a:lnSpc>
                <a:spcPct val="100000"/>
              </a:lnSpc>
              <a:spcBef>
                <a:spcPts val="0"/>
              </a:spcBef>
              <a:spcAft>
                <a:spcPts val="0"/>
              </a:spcAft>
              <a:buSzPts val="5800"/>
              <a:buNone/>
              <a:defRPr sz="5800"/>
            </a:lvl1pPr>
            <a:lvl2pPr lvl="1" algn="ctr">
              <a:lnSpc>
                <a:spcPct val="100000"/>
              </a:lnSpc>
              <a:spcBef>
                <a:spcPts val="0"/>
              </a:spcBef>
              <a:spcAft>
                <a:spcPts val="0"/>
              </a:spcAft>
              <a:buSzPts val="5800"/>
              <a:buNone/>
              <a:defRPr sz="5800"/>
            </a:lvl2pPr>
            <a:lvl3pPr lvl="2" algn="ctr">
              <a:lnSpc>
                <a:spcPct val="100000"/>
              </a:lnSpc>
              <a:spcBef>
                <a:spcPts val="0"/>
              </a:spcBef>
              <a:spcAft>
                <a:spcPts val="0"/>
              </a:spcAft>
              <a:buSzPts val="5800"/>
              <a:buNone/>
              <a:defRPr sz="5800"/>
            </a:lvl3pPr>
            <a:lvl4pPr lvl="3" algn="ctr">
              <a:lnSpc>
                <a:spcPct val="100000"/>
              </a:lnSpc>
              <a:spcBef>
                <a:spcPts val="0"/>
              </a:spcBef>
              <a:spcAft>
                <a:spcPts val="0"/>
              </a:spcAft>
              <a:buSzPts val="5800"/>
              <a:buNone/>
              <a:defRPr sz="5800"/>
            </a:lvl4pPr>
            <a:lvl5pPr lvl="4" algn="ctr">
              <a:lnSpc>
                <a:spcPct val="100000"/>
              </a:lnSpc>
              <a:spcBef>
                <a:spcPts val="0"/>
              </a:spcBef>
              <a:spcAft>
                <a:spcPts val="0"/>
              </a:spcAft>
              <a:buSzPts val="5800"/>
              <a:buNone/>
              <a:defRPr sz="5800"/>
            </a:lvl5pPr>
            <a:lvl6pPr lvl="5" algn="ctr">
              <a:lnSpc>
                <a:spcPct val="100000"/>
              </a:lnSpc>
              <a:spcBef>
                <a:spcPts val="0"/>
              </a:spcBef>
              <a:spcAft>
                <a:spcPts val="0"/>
              </a:spcAft>
              <a:buSzPts val="5800"/>
              <a:buNone/>
              <a:defRPr sz="5800"/>
            </a:lvl6pPr>
            <a:lvl7pPr lvl="6" algn="ctr">
              <a:lnSpc>
                <a:spcPct val="100000"/>
              </a:lnSpc>
              <a:spcBef>
                <a:spcPts val="0"/>
              </a:spcBef>
              <a:spcAft>
                <a:spcPts val="0"/>
              </a:spcAft>
              <a:buSzPts val="5800"/>
              <a:buNone/>
              <a:defRPr sz="5800"/>
            </a:lvl7pPr>
            <a:lvl8pPr lvl="7" algn="ctr">
              <a:lnSpc>
                <a:spcPct val="100000"/>
              </a:lnSpc>
              <a:spcBef>
                <a:spcPts val="0"/>
              </a:spcBef>
              <a:spcAft>
                <a:spcPts val="0"/>
              </a:spcAft>
              <a:buSzPts val="5800"/>
              <a:buNone/>
              <a:defRPr sz="5800"/>
            </a:lvl8pPr>
            <a:lvl9pPr lvl="8" algn="ctr">
              <a:lnSpc>
                <a:spcPct val="100000"/>
              </a:lnSpc>
              <a:spcBef>
                <a:spcPts val="0"/>
              </a:spcBef>
              <a:spcAft>
                <a:spcPts val="0"/>
              </a:spcAft>
              <a:buSzPts val="5800"/>
              <a:buNone/>
              <a:defRPr sz="5800"/>
            </a:lvl9pPr>
          </a:lstStyle>
          <a:p>
            <a:endParaRPr/>
          </a:p>
        </p:txBody>
      </p:sp>
      <p:sp>
        <p:nvSpPr>
          <p:cNvPr id="23" name="Google Shape;23;g7ed7eb645d_0_1055"/>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7ed7eb645d_0_1062"/>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26" name="Google Shape;26;g7ed7eb645d_0_1062"/>
          <p:cNvSpPr txBox="1">
            <a:spLocks noGrp="1"/>
          </p:cNvSpPr>
          <p:nvPr>
            <p:ph type="body" idx="1"/>
          </p:nvPr>
        </p:nvSpPr>
        <p:spPr>
          <a:xfrm>
            <a:off x="515496"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7" name="Google Shape;27;g7ed7eb645d_0_1062"/>
          <p:cNvSpPr txBox="1">
            <a:spLocks noGrp="1"/>
          </p:cNvSpPr>
          <p:nvPr>
            <p:ph type="body" idx="2"/>
          </p:nvPr>
        </p:nvSpPr>
        <p:spPr>
          <a:xfrm>
            <a:off x="7991917"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8" name="Google Shape;28;g7ed7eb645d_0_106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7ed7eb645d_0_1067"/>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31" name="Google Shape;31;g7ed7eb645d_0_106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7ed7eb645d_0_1070"/>
          <p:cNvSpPr txBox="1">
            <a:spLocks noGrp="1"/>
          </p:cNvSpPr>
          <p:nvPr>
            <p:ph type="title"/>
          </p:nvPr>
        </p:nvSpPr>
        <p:spPr>
          <a:xfrm>
            <a:off x="515496" y="855693"/>
            <a:ext cx="4644000" cy="1164000"/>
          </a:xfrm>
          <a:prstGeom prst="rect">
            <a:avLst/>
          </a:prstGeom>
          <a:noFill/>
          <a:ln>
            <a:noFill/>
          </a:ln>
        </p:spPr>
        <p:txBody>
          <a:bodyPr spcFirstLastPara="1" wrap="square" lIns="147725" tIns="147725" rIns="147725" bIns="147725" anchor="b" anchorCtr="0">
            <a:noAutofit/>
          </a:bodyPr>
          <a:lstStyle>
            <a:lvl1pPr lvl="0" algn="l">
              <a:lnSpc>
                <a:spcPct val="100000"/>
              </a:lnSpc>
              <a:spcBef>
                <a:spcPts val="0"/>
              </a:spcBef>
              <a:spcAft>
                <a:spcPts val="0"/>
              </a:spcAft>
              <a:buSzPts val="3900"/>
              <a:buNone/>
              <a:defRPr sz="39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34" name="Google Shape;34;g7ed7eb645d_0_1070"/>
          <p:cNvSpPr txBox="1">
            <a:spLocks noGrp="1"/>
          </p:cNvSpPr>
          <p:nvPr>
            <p:ph type="body" idx="1"/>
          </p:nvPr>
        </p:nvSpPr>
        <p:spPr>
          <a:xfrm>
            <a:off x="515496" y="2140156"/>
            <a:ext cx="4644000" cy="4896600"/>
          </a:xfrm>
          <a:prstGeom prst="rect">
            <a:avLst/>
          </a:prstGeom>
          <a:noFill/>
          <a:ln>
            <a:noFill/>
          </a:ln>
        </p:spPr>
        <p:txBody>
          <a:bodyPr spcFirstLastPara="1" wrap="square" lIns="147725" tIns="147725" rIns="147725" bIns="147725"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35" name="Google Shape;35;g7ed7eb645d_0_1070"/>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7ed7eb645d_0_1074"/>
          <p:cNvSpPr txBox="1">
            <a:spLocks noGrp="1"/>
          </p:cNvSpPr>
          <p:nvPr>
            <p:ph type="title"/>
          </p:nvPr>
        </p:nvSpPr>
        <p:spPr>
          <a:xfrm>
            <a:off x="810785" y="693287"/>
            <a:ext cx="10531200" cy="6300300"/>
          </a:xfrm>
          <a:prstGeom prst="rect">
            <a:avLst/>
          </a:prstGeom>
          <a:noFill/>
          <a:ln>
            <a:noFill/>
          </a:ln>
        </p:spPr>
        <p:txBody>
          <a:bodyPr spcFirstLastPara="1" wrap="square" lIns="147725" tIns="147725" rIns="147725" bIns="147725" anchor="ctr" anchorCtr="0">
            <a:noAutofit/>
          </a:bodyPr>
          <a:lstStyle>
            <a:lvl1pPr lvl="0" algn="l">
              <a:lnSpc>
                <a:spcPct val="100000"/>
              </a:lnSpc>
              <a:spcBef>
                <a:spcPts val="0"/>
              </a:spcBef>
              <a:spcAft>
                <a:spcPts val="0"/>
              </a:spcAft>
              <a:buSzPts val="7800"/>
              <a:buNone/>
              <a:defRPr sz="7800"/>
            </a:lvl1pPr>
            <a:lvl2pPr lvl="1" algn="l">
              <a:lnSpc>
                <a:spcPct val="100000"/>
              </a:lnSpc>
              <a:spcBef>
                <a:spcPts val="0"/>
              </a:spcBef>
              <a:spcAft>
                <a:spcPts val="0"/>
              </a:spcAft>
              <a:buSzPts val="7800"/>
              <a:buNone/>
              <a:defRPr sz="7800"/>
            </a:lvl2pPr>
            <a:lvl3pPr lvl="2" algn="l">
              <a:lnSpc>
                <a:spcPct val="100000"/>
              </a:lnSpc>
              <a:spcBef>
                <a:spcPts val="0"/>
              </a:spcBef>
              <a:spcAft>
                <a:spcPts val="0"/>
              </a:spcAft>
              <a:buSzPts val="7800"/>
              <a:buNone/>
              <a:defRPr sz="7800"/>
            </a:lvl3pPr>
            <a:lvl4pPr lvl="3" algn="l">
              <a:lnSpc>
                <a:spcPct val="100000"/>
              </a:lnSpc>
              <a:spcBef>
                <a:spcPts val="0"/>
              </a:spcBef>
              <a:spcAft>
                <a:spcPts val="0"/>
              </a:spcAft>
              <a:buSzPts val="7800"/>
              <a:buNone/>
              <a:defRPr sz="7800"/>
            </a:lvl4pPr>
            <a:lvl5pPr lvl="4" algn="l">
              <a:lnSpc>
                <a:spcPct val="100000"/>
              </a:lnSpc>
              <a:spcBef>
                <a:spcPts val="0"/>
              </a:spcBef>
              <a:spcAft>
                <a:spcPts val="0"/>
              </a:spcAft>
              <a:buSzPts val="7800"/>
              <a:buNone/>
              <a:defRPr sz="7800"/>
            </a:lvl5pPr>
            <a:lvl6pPr lvl="5" algn="l">
              <a:lnSpc>
                <a:spcPct val="100000"/>
              </a:lnSpc>
              <a:spcBef>
                <a:spcPts val="0"/>
              </a:spcBef>
              <a:spcAft>
                <a:spcPts val="0"/>
              </a:spcAft>
              <a:buSzPts val="7800"/>
              <a:buNone/>
              <a:defRPr sz="7800"/>
            </a:lvl6pPr>
            <a:lvl7pPr lvl="6" algn="l">
              <a:lnSpc>
                <a:spcPct val="100000"/>
              </a:lnSpc>
              <a:spcBef>
                <a:spcPts val="0"/>
              </a:spcBef>
              <a:spcAft>
                <a:spcPts val="0"/>
              </a:spcAft>
              <a:buSzPts val="7800"/>
              <a:buNone/>
              <a:defRPr sz="7800"/>
            </a:lvl7pPr>
            <a:lvl8pPr lvl="7" algn="l">
              <a:lnSpc>
                <a:spcPct val="100000"/>
              </a:lnSpc>
              <a:spcBef>
                <a:spcPts val="0"/>
              </a:spcBef>
              <a:spcAft>
                <a:spcPts val="0"/>
              </a:spcAft>
              <a:buSzPts val="7800"/>
              <a:buNone/>
              <a:defRPr sz="7800"/>
            </a:lvl8pPr>
            <a:lvl9pPr lvl="8" algn="l">
              <a:lnSpc>
                <a:spcPct val="100000"/>
              </a:lnSpc>
              <a:spcBef>
                <a:spcPts val="0"/>
              </a:spcBef>
              <a:spcAft>
                <a:spcPts val="0"/>
              </a:spcAft>
              <a:buSzPts val="7800"/>
              <a:buNone/>
              <a:defRPr sz="7800"/>
            </a:lvl9pPr>
          </a:lstStyle>
          <a:p>
            <a:endParaRPr/>
          </a:p>
        </p:txBody>
      </p:sp>
      <p:sp>
        <p:nvSpPr>
          <p:cNvPr id="38" name="Google Shape;38;g7ed7eb645d_0_1074"/>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7ed7eb645d_0_1077"/>
          <p:cNvSpPr/>
          <p:nvPr/>
        </p:nvSpPr>
        <p:spPr>
          <a:xfrm>
            <a:off x="7561263" y="-193"/>
            <a:ext cx="7561200" cy="7921500"/>
          </a:xfrm>
          <a:prstGeom prst="rect">
            <a:avLst/>
          </a:prstGeom>
          <a:solidFill>
            <a:schemeClr val="lt2"/>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7ed7eb645d_0_1077"/>
          <p:cNvSpPr txBox="1">
            <a:spLocks noGrp="1"/>
          </p:cNvSpPr>
          <p:nvPr>
            <p:ph type="title"/>
          </p:nvPr>
        </p:nvSpPr>
        <p:spPr>
          <a:xfrm>
            <a:off x="439089" y="1899242"/>
            <a:ext cx="6690000" cy="2283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6800"/>
              <a:buNone/>
              <a:defRPr sz="6800"/>
            </a:lvl1pPr>
            <a:lvl2pPr lvl="1" algn="ctr">
              <a:lnSpc>
                <a:spcPct val="100000"/>
              </a:lnSpc>
              <a:spcBef>
                <a:spcPts val="0"/>
              </a:spcBef>
              <a:spcAft>
                <a:spcPts val="0"/>
              </a:spcAft>
              <a:buSzPts val="6800"/>
              <a:buNone/>
              <a:defRPr sz="6800"/>
            </a:lvl2pPr>
            <a:lvl3pPr lvl="2" algn="ctr">
              <a:lnSpc>
                <a:spcPct val="100000"/>
              </a:lnSpc>
              <a:spcBef>
                <a:spcPts val="0"/>
              </a:spcBef>
              <a:spcAft>
                <a:spcPts val="0"/>
              </a:spcAft>
              <a:buSzPts val="6800"/>
              <a:buNone/>
              <a:defRPr sz="6800"/>
            </a:lvl3pPr>
            <a:lvl4pPr lvl="3" algn="ctr">
              <a:lnSpc>
                <a:spcPct val="100000"/>
              </a:lnSpc>
              <a:spcBef>
                <a:spcPts val="0"/>
              </a:spcBef>
              <a:spcAft>
                <a:spcPts val="0"/>
              </a:spcAft>
              <a:buSzPts val="6800"/>
              <a:buNone/>
              <a:defRPr sz="6800"/>
            </a:lvl4pPr>
            <a:lvl5pPr lvl="4" algn="ctr">
              <a:lnSpc>
                <a:spcPct val="100000"/>
              </a:lnSpc>
              <a:spcBef>
                <a:spcPts val="0"/>
              </a:spcBef>
              <a:spcAft>
                <a:spcPts val="0"/>
              </a:spcAft>
              <a:buSzPts val="6800"/>
              <a:buNone/>
              <a:defRPr sz="6800"/>
            </a:lvl5pPr>
            <a:lvl6pPr lvl="5" algn="ctr">
              <a:lnSpc>
                <a:spcPct val="100000"/>
              </a:lnSpc>
              <a:spcBef>
                <a:spcPts val="0"/>
              </a:spcBef>
              <a:spcAft>
                <a:spcPts val="0"/>
              </a:spcAft>
              <a:buSzPts val="6800"/>
              <a:buNone/>
              <a:defRPr sz="6800"/>
            </a:lvl6pPr>
            <a:lvl7pPr lvl="6" algn="ctr">
              <a:lnSpc>
                <a:spcPct val="100000"/>
              </a:lnSpc>
              <a:spcBef>
                <a:spcPts val="0"/>
              </a:spcBef>
              <a:spcAft>
                <a:spcPts val="0"/>
              </a:spcAft>
              <a:buSzPts val="6800"/>
              <a:buNone/>
              <a:defRPr sz="6800"/>
            </a:lvl7pPr>
            <a:lvl8pPr lvl="7" algn="ctr">
              <a:lnSpc>
                <a:spcPct val="100000"/>
              </a:lnSpc>
              <a:spcBef>
                <a:spcPts val="0"/>
              </a:spcBef>
              <a:spcAft>
                <a:spcPts val="0"/>
              </a:spcAft>
              <a:buSzPts val="6800"/>
              <a:buNone/>
              <a:defRPr sz="6800"/>
            </a:lvl8pPr>
            <a:lvl9pPr lvl="8" algn="ctr">
              <a:lnSpc>
                <a:spcPct val="100000"/>
              </a:lnSpc>
              <a:spcBef>
                <a:spcPts val="0"/>
              </a:spcBef>
              <a:spcAft>
                <a:spcPts val="0"/>
              </a:spcAft>
              <a:buSzPts val="6800"/>
              <a:buNone/>
              <a:defRPr sz="6800"/>
            </a:lvl9pPr>
          </a:lstStyle>
          <a:p>
            <a:endParaRPr/>
          </a:p>
        </p:txBody>
      </p:sp>
      <p:sp>
        <p:nvSpPr>
          <p:cNvPr id="42" name="Google Shape;42;g7ed7eb645d_0_1077"/>
          <p:cNvSpPr txBox="1">
            <a:spLocks noGrp="1"/>
          </p:cNvSpPr>
          <p:nvPr>
            <p:ph type="subTitle" idx="1"/>
          </p:nvPr>
        </p:nvSpPr>
        <p:spPr>
          <a:xfrm>
            <a:off x="439089" y="4317082"/>
            <a:ext cx="6690000" cy="19023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43" name="Google Shape;43;g7ed7eb645d_0_1077"/>
          <p:cNvSpPr txBox="1">
            <a:spLocks noGrp="1"/>
          </p:cNvSpPr>
          <p:nvPr>
            <p:ph type="body" idx="2"/>
          </p:nvPr>
        </p:nvSpPr>
        <p:spPr>
          <a:xfrm>
            <a:off x="8169041" y="1115165"/>
            <a:ext cx="6345600" cy="5691000"/>
          </a:xfrm>
          <a:prstGeom prst="rect">
            <a:avLst/>
          </a:prstGeom>
          <a:noFill/>
          <a:ln>
            <a:noFill/>
          </a:ln>
        </p:spPr>
        <p:txBody>
          <a:bodyPr spcFirstLastPara="1" wrap="square" lIns="147725" tIns="147725" rIns="147725" bIns="147725" anchor="ctr"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44" name="Google Shape;44;g7ed7eb645d_0_107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7ed7eb645d_0_1083"/>
          <p:cNvSpPr txBox="1">
            <a:spLocks noGrp="1"/>
          </p:cNvSpPr>
          <p:nvPr>
            <p:ph type="body" idx="1"/>
          </p:nvPr>
        </p:nvSpPr>
        <p:spPr>
          <a:xfrm>
            <a:off x="515496" y="6515608"/>
            <a:ext cx="9921000" cy="931800"/>
          </a:xfrm>
          <a:prstGeom prst="rect">
            <a:avLst/>
          </a:prstGeom>
          <a:noFill/>
          <a:ln>
            <a:noFill/>
          </a:ln>
        </p:spPr>
        <p:txBody>
          <a:bodyPr spcFirstLastPara="1" wrap="square" lIns="147725" tIns="147725" rIns="147725" bIns="147725" anchor="ctr" anchorCtr="0">
            <a:noAutofit/>
          </a:bodyPr>
          <a:lstStyle>
            <a:lvl1pPr marL="457200" lvl="0" indent="-228600" algn="l">
              <a:lnSpc>
                <a:spcPct val="100000"/>
              </a:lnSpc>
              <a:spcBef>
                <a:spcPts val="0"/>
              </a:spcBef>
              <a:spcAft>
                <a:spcPts val="0"/>
              </a:spcAft>
              <a:buSzPts val="2900"/>
              <a:buNone/>
              <a:defRPr/>
            </a:lvl1pPr>
          </a:lstStyle>
          <a:p>
            <a:endParaRPr/>
          </a:p>
        </p:txBody>
      </p:sp>
      <p:sp>
        <p:nvSpPr>
          <p:cNvPr id="47" name="Google Shape;47;g7ed7eb645d_0_1083"/>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7ed7eb645d_0_1047"/>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marR="0" lvl="0"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endParaRPr/>
          </a:p>
        </p:txBody>
      </p:sp>
      <p:sp>
        <p:nvSpPr>
          <p:cNvPr id="11" name="Google Shape;11;g7ed7eb645d_0_1047"/>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marR="0" lvl="0" indent="-412750" algn="l" rtl="0">
              <a:lnSpc>
                <a:spcPct val="115000"/>
              </a:lnSpc>
              <a:spcBef>
                <a:spcPts val="0"/>
              </a:spcBef>
              <a:spcAft>
                <a:spcPts val="0"/>
              </a:spcAft>
              <a:buClr>
                <a:schemeClr val="dk2"/>
              </a:buClr>
              <a:buSzPts val="2900"/>
              <a:buFont typeface="Arial"/>
              <a:buChar char="●"/>
              <a:defRPr sz="2900" b="0" i="0" u="none" strike="noStrike" cap="none">
                <a:solidFill>
                  <a:schemeClr val="dk2"/>
                </a:solidFill>
                <a:latin typeface="Arial"/>
                <a:ea typeface="Arial"/>
                <a:cs typeface="Arial"/>
                <a:sym typeface="Arial"/>
              </a:defRPr>
            </a:lvl1pPr>
            <a:lvl2pPr marL="914400" marR="0" lvl="1"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2pPr>
            <a:lvl3pPr marL="1371600" marR="0" lvl="2"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3pPr>
            <a:lvl4pPr marL="1828800" marR="0" lvl="3"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4pPr>
            <a:lvl5pPr marL="2286000" marR="0" lvl="4"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5pPr>
            <a:lvl6pPr marL="2743200" marR="0" lvl="5"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6pPr>
            <a:lvl7pPr marL="3200400" marR="0" lvl="6"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7pPr>
            <a:lvl8pPr marL="3657600" marR="0" lvl="7"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8pPr>
            <a:lvl9pPr marL="4114800" marR="0" lvl="8" indent="-374650" algn="l" rtl="0">
              <a:lnSpc>
                <a:spcPct val="115000"/>
              </a:lnSpc>
              <a:spcBef>
                <a:spcPts val="2600"/>
              </a:spcBef>
              <a:spcAft>
                <a:spcPts val="2600"/>
              </a:spcAft>
              <a:buClr>
                <a:schemeClr val="dk2"/>
              </a:buClr>
              <a:buSzPts val="2300"/>
              <a:buFont typeface="Arial"/>
              <a:buChar char="■"/>
              <a:defRPr sz="2300" b="0" i="0" u="none" strike="noStrike" cap="none">
                <a:solidFill>
                  <a:schemeClr val="dk2"/>
                </a:solidFill>
                <a:latin typeface="Arial"/>
                <a:ea typeface="Arial"/>
                <a:cs typeface="Arial"/>
                <a:sym typeface="Arial"/>
              </a:defRPr>
            </a:lvl9pPr>
          </a:lstStyle>
          <a:p>
            <a:endParaRPr/>
          </a:p>
        </p:txBody>
      </p:sp>
      <p:sp>
        <p:nvSpPr>
          <p:cNvPr id="12" name="Google Shape;12;g7ed7eb645d_0_104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55.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7" Type="http://schemas.openxmlformats.org/officeDocument/2006/relationships/image" Target="../media/image23.png"/><Relationship Id="rId2" Type="http://schemas.openxmlformats.org/officeDocument/2006/relationships/notesSlide" Target="../notesSlides/notesSlide19.xml"/><Relationship Id="rId16" Type="http://schemas.openxmlformats.org/officeDocument/2006/relationships/image" Target="../media/image32.png"/><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4" Type="http://schemas.openxmlformats.org/officeDocument/2006/relationships/image" Target="../media/image60.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8" Type="http://schemas.openxmlformats.org/officeDocument/2006/relationships/image" Target="../media/image24.png"/><Relationship Id="rId3" Type="http://schemas.openxmlformats.org/officeDocument/2006/relationships/image" Target="../media/image19.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20" Type="http://schemas.openxmlformats.org/officeDocument/2006/relationships/image" Target="../media/image36.png"/><Relationship Id="rId41" Type="http://schemas.openxmlformats.org/officeDocument/2006/relationships/image" Target="../media/image57.png"/></Relationships>
</file>

<file path=ppt/slides/_rels/slide21.xml.rels><?xml version="1.0" encoding="UTF-8" standalone="yes"?>
<Relationships xmlns="http://schemas.openxmlformats.org/package/2006/relationships"><Relationship Id="rId13" Type="http://schemas.openxmlformats.org/officeDocument/2006/relationships/image" Target="../media/image74.png"/><Relationship Id="rId18" Type="http://schemas.openxmlformats.org/officeDocument/2006/relationships/image" Target="../media/image79.png"/><Relationship Id="rId26" Type="http://schemas.openxmlformats.org/officeDocument/2006/relationships/image" Target="../media/image87.png"/><Relationship Id="rId39" Type="http://schemas.openxmlformats.org/officeDocument/2006/relationships/image" Target="../media/image100.png"/><Relationship Id="rId21" Type="http://schemas.openxmlformats.org/officeDocument/2006/relationships/image" Target="../media/image82.png"/><Relationship Id="rId34" Type="http://schemas.openxmlformats.org/officeDocument/2006/relationships/image" Target="../media/image95.png"/><Relationship Id="rId42" Type="http://schemas.openxmlformats.org/officeDocument/2006/relationships/image" Target="../media/image103.png"/><Relationship Id="rId47" Type="http://schemas.openxmlformats.org/officeDocument/2006/relationships/image" Target="../media/image107.png"/><Relationship Id="rId50" Type="http://schemas.openxmlformats.org/officeDocument/2006/relationships/image" Target="../media/image110.png"/><Relationship Id="rId7" Type="http://schemas.openxmlformats.org/officeDocument/2006/relationships/image" Target="../media/image68.png"/><Relationship Id="rId2" Type="http://schemas.openxmlformats.org/officeDocument/2006/relationships/notesSlide" Target="../notesSlides/notesSlide20.xml"/><Relationship Id="rId16" Type="http://schemas.openxmlformats.org/officeDocument/2006/relationships/image" Target="../media/image77.png"/><Relationship Id="rId29" Type="http://schemas.openxmlformats.org/officeDocument/2006/relationships/image" Target="../media/image90.png"/><Relationship Id="rId11" Type="http://schemas.openxmlformats.org/officeDocument/2006/relationships/image" Target="../media/image72.png"/><Relationship Id="rId24" Type="http://schemas.openxmlformats.org/officeDocument/2006/relationships/image" Target="../media/image85.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45" Type="http://schemas.openxmlformats.org/officeDocument/2006/relationships/image" Target="../media/image106.png"/><Relationship Id="rId53" Type="http://schemas.openxmlformats.org/officeDocument/2006/relationships/image" Target="../media/image112.png"/><Relationship Id="rId5" Type="http://schemas.openxmlformats.org/officeDocument/2006/relationships/image" Target="../media/image66.png"/><Relationship Id="rId10" Type="http://schemas.openxmlformats.org/officeDocument/2006/relationships/image" Target="../media/image71.png"/><Relationship Id="rId19" Type="http://schemas.openxmlformats.org/officeDocument/2006/relationships/image" Target="../media/image80.png"/><Relationship Id="rId31" Type="http://schemas.openxmlformats.org/officeDocument/2006/relationships/image" Target="../media/image92.png"/><Relationship Id="rId44" Type="http://schemas.openxmlformats.org/officeDocument/2006/relationships/image" Target="../media/image105.png"/><Relationship Id="rId52"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image" Target="../media/image88.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104.png"/><Relationship Id="rId48" Type="http://schemas.openxmlformats.org/officeDocument/2006/relationships/image" Target="../media/image108.png"/><Relationship Id="rId8" Type="http://schemas.openxmlformats.org/officeDocument/2006/relationships/image" Target="../media/image69.png"/><Relationship Id="rId51" Type="http://schemas.openxmlformats.org/officeDocument/2006/relationships/image" Target="../media/image111.png"/><Relationship Id="rId3" Type="http://schemas.openxmlformats.org/officeDocument/2006/relationships/image" Target="../media/image65.png"/><Relationship Id="rId12" Type="http://schemas.openxmlformats.org/officeDocument/2006/relationships/image" Target="../media/image73.png"/><Relationship Id="rId17" Type="http://schemas.openxmlformats.org/officeDocument/2006/relationships/image" Target="../media/image78.png"/><Relationship Id="rId25" Type="http://schemas.openxmlformats.org/officeDocument/2006/relationships/image" Target="../media/image86.png"/><Relationship Id="rId33" Type="http://schemas.openxmlformats.org/officeDocument/2006/relationships/image" Target="../media/image94.png"/><Relationship Id="rId38" Type="http://schemas.openxmlformats.org/officeDocument/2006/relationships/image" Target="../media/image99.png"/><Relationship Id="rId46" Type="http://schemas.openxmlformats.org/officeDocument/2006/relationships/image" Target="../media/image16.png"/><Relationship Id="rId20" Type="http://schemas.openxmlformats.org/officeDocument/2006/relationships/image" Target="../media/image81.png"/><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67.png"/><Relationship Id="rId15" Type="http://schemas.openxmlformats.org/officeDocument/2006/relationships/image" Target="../media/image76.png"/><Relationship Id="rId23" Type="http://schemas.openxmlformats.org/officeDocument/2006/relationships/image" Target="../media/image84.png"/><Relationship Id="rId28" Type="http://schemas.openxmlformats.org/officeDocument/2006/relationships/image" Target="../media/image89.png"/><Relationship Id="rId36" Type="http://schemas.openxmlformats.org/officeDocument/2006/relationships/image" Target="../media/image97.png"/><Relationship Id="rId49" Type="http://schemas.openxmlformats.org/officeDocument/2006/relationships/image" Target="../media/image10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hyperlink" Target="https://www.finect.com/grupos/aprendiendo-sobre-inversiones/articulos/Como_invertir_en_oro_y_pl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A39"/>
        </a:solidFill>
        <a:effectLst/>
      </p:bgPr>
    </p:bg>
    <p:spTree>
      <p:nvGrpSpPr>
        <p:cNvPr id="1" name="Shape 67"/>
        <p:cNvGrpSpPr/>
        <p:nvPr/>
      </p:nvGrpSpPr>
      <p:grpSpPr>
        <a:xfrm>
          <a:off x="0" y="0"/>
          <a:ext cx="0" cy="0"/>
          <a:chOff x="0" y="0"/>
          <a:chExt cx="0" cy="0"/>
        </a:xfrm>
      </p:grpSpPr>
      <p:pic>
        <p:nvPicPr>
          <p:cNvPr id="68" name="Google Shape;68;g1070f94647f_0_0"/>
          <p:cNvPicPr preferRelativeResize="0"/>
          <p:nvPr/>
        </p:nvPicPr>
        <p:blipFill rotWithShape="1">
          <a:blip r:embed="rId3">
            <a:alphaModFix amt="50000"/>
          </a:blip>
          <a:srcRect l="18" t="12445" r="9859" b="6948"/>
          <a:stretch/>
        </p:blipFill>
        <p:spPr>
          <a:xfrm>
            <a:off x="5728925" y="0"/>
            <a:ext cx="9393594" cy="7921624"/>
          </a:xfrm>
          <a:prstGeom prst="rect">
            <a:avLst/>
          </a:prstGeom>
          <a:noFill/>
          <a:ln>
            <a:noFill/>
          </a:ln>
        </p:spPr>
      </p:pic>
      <p:sp>
        <p:nvSpPr>
          <p:cNvPr id="69" name="Google Shape;69;g1070f94647f_0_0"/>
          <p:cNvSpPr txBox="1"/>
          <p:nvPr/>
        </p:nvSpPr>
        <p:spPr>
          <a:xfrm>
            <a:off x="1131995" y="3043613"/>
            <a:ext cx="11401800" cy="1372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500"/>
              <a:buFont typeface="Arial"/>
              <a:buNone/>
            </a:pPr>
            <a:r>
              <a:rPr lang="es-MX" sz="6500" b="1" dirty="0">
                <a:solidFill>
                  <a:schemeClr val="lt1"/>
                </a:solidFill>
                <a:latin typeface="Montserrat"/>
                <a:ea typeface="Montserrat"/>
                <a:cs typeface="Montserrat"/>
                <a:sym typeface="Montserrat"/>
              </a:rPr>
              <a:t>Procesamiento de datos</a:t>
            </a:r>
          </a:p>
          <a:p>
            <a:pPr marL="0" marR="0" lvl="0" indent="0" algn="l" rtl="0">
              <a:lnSpc>
                <a:spcPct val="100000"/>
              </a:lnSpc>
              <a:spcBef>
                <a:spcPts val="0"/>
              </a:spcBef>
              <a:spcAft>
                <a:spcPts val="0"/>
              </a:spcAft>
              <a:buClr>
                <a:srgbClr val="000000"/>
              </a:buClr>
              <a:buSzPts val="6500"/>
              <a:buFont typeface="Arial"/>
              <a:buNone/>
            </a:pPr>
            <a:r>
              <a:rPr lang="es-MX" sz="6500" b="1" i="0" u="none" strike="noStrike" cap="none" dirty="0">
                <a:solidFill>
                  <a:schemeClr val="lt1"/>
                </a:solidFill>
                <a:latin typeface="Montserrat"/>
                <a:ea typeface="Montserrat"/>
                <a:cs typeface="Montserrat"/>
                <a:sym typeface="Montserrat"/>
              </a:rPr>
              <a:t>Con Pytho</a:t>
            </a:r>
            <a:r>
              <a:rPr lang="es-MX" sz="6500" b="1" dirty="0">
                <a:solidFill>
                  <a:schemeClr val="lt1"/>
                </a:solidFill>
                <a:latin typeface="Montserrat"/>
                <a:ea typeface="Montserrat"/>
                <a:cs typeface="Montserrat"/>
                <a:sym typeface="Montserrat"/>
              </a:rPr>
              <a:t>n</a:t>
            </a:r>
            <a:endParaRPr sz="6500" b="1" i="0" u="none" strike="noStrike" cap="none" dirty="0">
              <a:solidFill>
                <a:schemeClr val="lt1"/>
              </a:solidFill>
              <a:latin typeface="Montserrat"/>
              <a:ea typeface="Montserrat"/>
              <a:cs typeface="Montserrat"/>
              <a:sym typeface="Montserrat"/>
            </a:endParaRPr>
          </a:p>
        </p:txBody>
      </p:sp>
      <p:sp>
        <p:nvSpPr>
          <p:cNvPr id="70" name="Google Shape;70;g1070f94647f_0_0"/>
          <p:cNvSpPr txBox="1"/>
          <p:nvPr/>
        </p:nvSpPr>
        <p:spPr>
          <a:xfrm>
            <a:off x="1109172" y="5559401"/>
            <a:ext cx="6485100" cy="792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3200" dirty="0">
                <a:solidFill>
                  <a:schemeClr val="lt1"/>
                </a:solidFill>
                <a:latin typeface="Montserrat"/>
                <a:ea typeface="Montserrat"/>
                <a:cs typeface="Montserrat"/>
                <a:sym typeface="Montserrat"/>
              </a:rPr>
              <a:t>Diana Varela.</a:t>
            </a:r>
            <a:endParaRPr sz="3200" b="0" i="0" u="none" strike="noStrike" cap="none" dirty="0">
              <a:solidFill>
                <a:schemeClr val="lt1"/>
              </a:solidFill>
              <a:latin typeface="Montserrat"/>
              <a:ea typeface="Montserrat"/>
              <a:cs typeface="Montserrat"/>
              <a:sym typeface="Montserrat"/>
            </a:endParaRPr>
          </a:p>
        </p:txBody>
      </p:sp>
      <p:sp>
        <p:nvSpPr>
          <p:cNvPr id="72" name="Google Shape;72;g1070f94647f_0_0"/>
          <p:cNvSpPr txBox="1"/>
          <p:nvPr/>
        </p:nvSpPr>
        <p:spPr>
          <a:xfrm>
            <a:off x="1138749" y="2089725"/>
            <a:ext cx="8814900" cy="7077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900"/>
              <a:buFont typeface="Arial"/>
              <a:buNone/>
            </a:pPr>
            <a:r>
              <a:rPr lang="es-MX" sz="2900" dirty="0">
                <a:solidFill>
                  <a:schemeClr val="lt1"/>
                </a:solidFill>
                <a:latin typeface="Montserrat SemiBold"/>
                <a:ea typeface="Montserrat SemiBold"/>
                <a:cs typeface="Montserrat SemiBold"/>
                <a:sym typeface="Montserrat SemiBold"/>
              </a:rPr>
              <a:t>Presentación </a:t>
            </a:r>
            <a:r>
              <a:rPr lang="es-MX" sz="2900" dirty="0" err="1">
                <a:solidFill>
                  <a:schemeClr val="lt1"/>
                </a:solidFill>
                <a:latin typeface="Montserrat SemiBold"/>
                <a:ea typeface="Montserrat SemiBold"/>
                <a:cs typeface="Montserrat SemiBold"/>
                <a:sym typeface="Montserrat SemiBold"/>
              </a:rPr>
              <a:t>DemoDay</a:t>
            </a:r>
            <a:endParaRPr sz="2900" b="0" i="0" u="none" strike="noStrike" cap="none" dirty="0">
              <a:solidFill>
                <a:schemeClr val="lt1"/>
              </a:solidFill>
              <a:latin typeface="Montserrat SemiBold"/>
              <a:ea typeface="Montserrat SemiBold"/>
              <a:cs typeface="Montserrat SemiBold"/>
              <a:sym typeface="Montserrat SemiBold"/>
            </a:endParaRPr>
          </a:p>
        </p:txBody>
      </p:sp>
      <p:pic>
        <p:nvPicPr>
          <p:cNvPr id="73" name="Google Shape;73;g1070f94647f_0_0"/>
          <p:cNvPicPr preferRelativeResize="0"/>
          <p:nvPr/>
        </p:nvPicPr>
        <p:blipFill rotWithShape="1">
          <a:blip r:embed="rId4">
            <a:alphaModFix/>
          </a:blip>
          <a:srcRect/>
          <a:stretch/>
        </p:blipFill>
        <p:spPr>
          <a:xfrm flipH="1">
            <a:off x="607160" y="4925971"/>
            <a:ext cx="182144" cy="2553200"/>
          </a:xfrm>
          <a:prstGeom prst="rect">
            <a:avLst/>
          </a:prstGeom>
          <a:noFill/>
          <a:ln>
            <a:noFill/>
          </a:ln>
        </p:spPr>
      </p:pic>
      <p:cxnSp>
        <p:nvCxnSpPr>
          <p:cNvPr id="74" name="Google Shape;74;g1070f94647f_0_0"/>
          <p:cNvCxnSpPr>
            <a:cxnSpLocks/>
          </p:cNvCxnSpPr>
          <p:nvPr/>
        </p:nvCxnSpPr>
        <p:spPr>
          <a:xfrm>
            <a:off x="1298678" y="4788832"/>
            <a:ext cx="10500599" cy="0"/>
          </a:xfrm>
          <a:prstGeom prst="straightConnector1">
            <a:avLst/>
          </a:prstGeom>
          <a:noFill/>
          <a:ln w="28575" cap="flat" cmpd="sng">
            <a:solidFill>
              <a:schemeClr val="dk1"/>
            </a:solidFill>
            <a:prstDash val="solid"/>
            <a:round/>
            <a:headEnd type="none" w="sm" len="sm"/>
            <a:tailEnd type="none" w="sm" len="sm"/>
          </a:ln>
        </p:spPr>
      </p:cxnSp>
      <p:pic>
        <p:nvPicPr>
          <p:cNvPr id="75" name="Google Shape;75;g1070f94647f_0_0"/>
          <p:cNvPicPr preferRelativeResize="0"/>
          <p:nvPr/>
        </p:nvPicPr>
        <p:blipFill rotWithShape="1">
          <a:blip r:embed="rId5">
            <a:alphaModFix/>
          </a:blip>
          <a:srcRect/>
          <a:stretch/>
        </p:blipFill>
        <p:spPr>
          <a:xfrm>
            <a:off x="12240000" y="6300000"/>
            <a:ext cx="2520001" cy="138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6A39"/>
        </a:solidFill>
        <a:effectLst/>
      </p:bgPr>
    </p:bg>
    <p:spTree>
      <p:nvGrpSpPr>
        <p:cNvPr id="1" name="Shape 124"/>
        <p:cNvGrpSpPr/>
        <p:nvPr/>
      </p:nvGrpSpPr>
      <p:grpSpPr>
        <a:xfrm>
          <a:off x="0" y="0"/>
          <a:ext cx="0" cy="0"/>
          <a:chOff x="0" y="0"/>
          <a:chExt cx="0" cy="0"/>
        </a:xfrm>
      </p:grpSpPr>
      <p:sp>
        <p:nvSpPr>
          <p:cNvPr id="125" name="Google Shape;125;gbcc2e77c03_0_573"/>
          <p:cNvSpPr/>
          <p:nvPr/>
        </p:nvSpPr>
        <p:spPr>
          <a:xfrm>
            <a:off x="10106532" y="0"/>
            <a:ext cx="5016000" cy="7934700"/>
          </a:xfrm>
          <a:prstGeom prst="rect">
            <a:avLst/>
          </a:prstGeom>
          <a:solidFill>
            <a:srgbClr val="1B1C1F"/>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26" name="Google Shape;126;gbcc2e77c03_0_573"/>
          <p:cNvSpPr txBox="1"/>
          <p:nvPr/>
        </p:nvSpPr>
        <p:spPr>
          <a:xfrm>
            <a:off x="1700948" y="2389500"/>
            <a:ext cx="8405583" cy="3526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PLANTEAMIENTO DE PREGUNTAS</a:t>
            </a:r>
            <a:endParaRPr sz="6800" b="1" i="0" u="none" strike="noStrike" cap="none" dirty="0">
              <a:solidFill>
                <a:srgbClr val="FFFFFF"/>
              </a:solidFill>
              <a:latin typeface="Montserrat"/>
              <a:ea typeface="Montserrat"/>
              <a:cs typeface="Montserrat"/>
              <a:sym typeface="Montserrat"/>
            </a:endParaRPr>
          </a:p>
        </p:txBody>
      </p:sp>
      <p:pic>
        <p:nvPicPr>
          <p:cNvPr id="127" name="Google Shape;127;gbcc2e77c03_0_573"/>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28" name="Google Shape;128;gbcc2e77c03_0_573"/>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29" name="Google Shape;129;gbcc2e77c03_0_573"/>
          <p:cNvPicPr preferRelativeResize="0"/>
          <p:nvPr/>
        </p:nvPicPr>
        <p:blipFill rotWithShape="1">
          <a:blip r:embed="rId4">
            <a:alphaModFix/>
          </a:blip>
          <a:srcRect/>
          <a:stretch/>
        </p:blipFill>
        <p:spPr>
          <a:xfrm>
            <a:off x="8119915" y="607839"/>
            <a:ext cx="3384330" cy="841873"/>
          </a:xfrm>
          <a:prstGeom prst="rect">
            <a:avLst/>
          </a:prstGeom>
          <a:noFill/>
          <a:ln>
            <a:noFill/>
          </a:ln>
        </p:spPr>
      </p:pic>
      <p:cxnSp>
        <p:nvCxnSpPr>
          <p:cNvPr id="130" name="Google Shape;130;gbcc2e77c03_0_573"/>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pic>
        <p:nvPicPr>
          <p:cNvPr id="131" name="Google Shape;131;gbcc2e77c03_0_573"/>
          <p:cNvPicPr preferRelativeResize="0"/>
          <p:nvPr/>
        </p:nvPicPr>
        <p:blipFill rotWithShape="1">
          <a:blip r:embed="rId5">
            <a:alphaModFix/>
          </a:blip>
          <a:srcRect/>
          <a:stretch/>
        </p:blipFill>
        <p:spPr>
          <a:xfrm>
            <a:off x="11014424" y="2646274"/>
            <a:ext cx="3232825" cy="323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bcc2e77c03_0_114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37" name="Google Shape;137;gbcc2e77c03_0_1140"/>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B1C1F"/>
                </a:solidFill>
                <a:latin typeface="Montserrat"/>
                <a:ea typeface="Montserrat"/>
                <a:cs typeface="Montserrat"/>
                <a:sym typeface="Montserrat"/>
              </a:rPr>
              <a:t>Planteamiento de Preguntas</a:t>
            </a:r>
            <a:endParaRPr sz="4000" b="0" i="0" u="none" strike="noStrike" cap="none" dirty="0">
              <a:solidFill>
                <a:srgbClr val="1B1C1F"/>
              </a:solidFill>
              <a:latin typeface="Montserrat"/>
              <a:ea typeface="Montserrat"/>
              <a:cs typeface="Montserrat"/>
              <a:sym typeface="Montserrat"/>
            </a:endParaRPr>
          </a:p>
        </p:txBody>
      </p:sp>
      <p:cxnSp>
        <p:nvCxnSpPr>
          <p:cNvPr id="138" name="Google Shape;138;gbcc2e77c03_0_1140"/>
          <p:cNvCxnSpPr/>
          <p:nvPr/>
        </p:nvCxnSpPr>
        <p:spPr>
          <a:xfrm>
            <a:off x="14475844" y="-11"/>
            <a:ext cx="0" cy="3877500"/>
          </a:xfrm>
          <a:prstGeom prst="straightConnector1">
            <a:avLst/>
          </a:prstGeom>
          <a:noFill/>
          <a:ln w="19050" cap="flat" cmpd="sng">
            <a:solidFill>
              <a:srgbClr val="FF6A39"/>
            </a:solidFill>
            <a:prstDash val="solid"/>
            <a:round/>
            <a:headEnd type="none" w="sm" len="sm"/>
            <a:tailEnd type="none" w="sm" len="sm"/>
          </a:ln>
        </p:spPr>
      </p:cxnSp>
      <p:cxnSp>
        <p:nvCxnSpPr>
          <p:cNvPr id="139" name="Google Shape;139;gbcc2e77c03_0_1140"/>
          <p:cNvCxnSpPr/>
          <p:nvPr/>
        </p:nvCxnSpPr>
        <p:spPr>
          <a:xfrm>
            <a:off x="14475850" y="6859925"/>
            <a:ext cx="0" cy="1061700"/>
          </a:xfrm>
          <a:prstGeom prst="straightConnector1">
            <a:avLst/>
          </a:prstGeom>
          <a:noFill/>
          <a:ln w="19050" cap="flat" cmpd="sng">
            <a:solidFill>
              <a:srgbClr val="FF6A39"/>
            </a:solidFill>
            <a:prstDash val="solid"/>
            <a:round/>
            <a:headEnd type="none" w="sm" len="sm"/>
            <a:tailEnd type="none" w="sm" len="sm"/>
          </a:ln>
        </p:spPr>
      </p:cxnSp>
      <p:sp>
        <p:nvSpPr>
          <p:cNvPr id="140" name="Google Shape;140;gbcc2e77c03_0_114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Datos</a:t>
            </a:r>
            <a:endParaRPr sz="2300" b="0" i="0" u="none" strike="noStrike" cap="none">
              <a:solidFill>
                <a:srgbClr val="D8D8D8"/>
              </a:solidFill>
              <a:latin typeface="Montserrat"/>
              <a:ea typeface="Montserrat"/>
              <a:cs typeface="Montserrat"/>
              <a:sym typeface="Montserrat"/>
            </a:endParaRPr>
          </a:p>
        </p:txBody>
      </p:sp>
      <p:cxnSp>
        <p:nvCxnSpPr>
          <p:cNvPr id="143" name="Google Shape;143;gbcc2e77c03_0_1140"/>
          <p:cNvCxnSpPr>
            <a:cxnSpLocks/>
          </p:cNvCxnSpPr>
          <p:nvPr/>
        </p:nvCxnSpPr>
        <p:spPr>
          <a:xfrm>
            <a:off x="7240849" y="2691871"/>
            <a:ext cx="0" cy="3586647"/>
          </a:xfrm>
          <a:prstGeom prst="straightConnector1">
            <a:avLst/>
          </a:prstGeom>
          <a:noFill/>
          <a:ln w="28575" cap="flat" cmpd="sng">
            <a:solidFill>
              <a:srgbClr val="D8D8D8"/>
            </a:solidFill>
            <a:prstDash val="solid"/>
            <a:round/>
            <a:headEnd type="none" w="sm" len="sm"/>
            <a:tailEnd type="none" w="sm" len="sm"/>
          </a:ln>
        </p:spPr>
      </p:cxnSp>
      <p:sp>
        <p:nvSpPr>
          <p:cNvPr id="148" name="Google Shape;148;gbcc2e77c03_0_1140"/>
          <p:cNvSpPr txBox="1"/>
          <p:nvPr/>
        </p:nvSpPr>
        <p:spPr>
          <a:xfrm>
            <a:off x="7561262" y="2169750"/>
            <a:ext cx="6517655" cy="5078283"/>
          </a:xfrm>
          <a:prstGeom prst="rect">
            <a:avLst/>
          </a:prstGeom>
          <a:noFill/>
          <a:ln>
            <a:noFill/>
          </a:ln>
        </p:spPr>
        <p:txBody>
          <a:bodyPr spcFirstLastPara="1" wrap="square" lIns="91425" tIns="91425" rIns="91425" bIns="91425" anchor="t" anchorCtr="0">
            <a:spAutoFit/>
          </a:bodyPr>
          <a:lstStyle/>
          <a:p>
            <a:pPr marL="914400" marR="0" lvl="1" indent="-323850" algn="l" rtl="0">
              <a:lnSpc>
                <a:spcPct val="100000"/>
              </a:lnSpc>
              <a:spcBef>
                <a:spcPts val="0"/>
              </a:spcBef>
              <a:spcAft>
                <a:spcPts val="0"/>
              </a:spcAft>
              <a:buClr>
                <a:schemeClr val="dk1"/>
              </a:buClr>
              <a:buSzPts val="1500"/>
              <a:buFont typeface="Montserrat"/>
              <a:buAutoNum type="alphaLcPeriod"/>
            </a:pPr>
            <a:endParaRPr lang="es-CO" sz="2400" dirty="0">
              <a:solidFill>
                <a:srgbClr val="24292F"/>
              </a:solidFill>
              <a:latin typeface="-apple-system"/>
            </a:endParaRPr>
          </a:p>
          <a:p>
            <a:pPr marL="133350" marR="0" lvl="0" algn="l" defTabSz="914400" rtl="0" eaLnBrk="1" fontAlgn="auto" latinLnBrk="0" hangingPunct="1">
              <a:lnSpc>
                <a:spcPct val="100000"/>
              </a:lnSpc>
              <a:spcBef>
                <a:spcPts val="0"/>
              </a:spcBef>
              <a:spcAft>
                <a:spcPts val="0"/>
              </a:spcAft>
              <a:buClr>
                <a:srgbClr val="000000"/>
              </a:buClr>
              <a:buSzPts val="1500"/>
              <a:tabLst/>
              <a:defRPr/>
            </a:pPr>
            <a:r>
              <a:rPr kumimoji="0" lang="es-MX" sz="1600" b="1" i="0" u="none" strike="noStrike" kern="0" cap="none" spc="0" normalizeH="0" baseline="0" noProof="0" dirty="0">
                <a:ln>
                  <a:noFill/>
                </a:ln>
                <a:solidFill>
                  <a:srgbClr val="FF3300"/>
                </a:solidFill>
                <a:effectLst/>
                <a:uLnTx/>
                <a:uFillTx/>
                <a:latin typeface="Montserrat"/>
                <a:ea typeface="Montserrat"/>
                <a:cs typeface="Montserrat"/>
                <a:sym typeface="Montserrat"/>
              </a:rPr>
              <a:t>Preguntas</a:t>
            </a:r>
          </a:p>
          <a:p>
            <a:pPr marL="133350" marR="0" lvl="0" algn="l" defTabSz="914400" rtl="0" eaLnBrk="1" fontAlgn="auto" latinLnBrk="0" hangingPunct="1">
              <a:lnSpc>
                <a:spcPct val="100000"/>
              </a:lnSpc>
              <a:spcBef>
                <a:spcPts val="0"/>
              </a:spcBef>
              <a:spcAft>
                <a:spcPts val="0"/>
              </a:spcAft>
              <a:buClr>
                <a:srgbClr val="000000"/>
              </a:buClr>
              <a:buSzPts val="1500"/>
              <a:tabLst/>
              <a:defRPr/>
            </a:pPr>
            <a:endParaRPr kumimoji="0" lang="es-MX" sz="16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a:p>
            <a:pPr marL="914400" marR="0" lvl="1" indent="-323850" algn="l" defTabSz="914400" rtl="0" eaLnBrk="1" fontAlgn="auto" latinLnBrk="0" hangingPunct="1">
              <a:lnSpc>
                <a:spcPct val="100000"/>
              </a:lnSpc>
              <a:spcBef>
                <a:spcPts val="0"/>
              </a:spcBef>
              <a:spcAft>
                <a:spcPts val="0"/>
              </a:spcAft>
              <a:buClr>
                <a:srgbClr val="000000"/>
              </a:buClr>
              <a:buSzPts val="1500"/>
              <a:buFont typeface="Montserrat"/>
              <a:buAutoNum type="alphaLcPeriod"/>
              <a:tabLst/>
              <a:defRPr/>
            </a:pPr>
            <a:r>
              <a:rPr kumimoji="0" lang="es-CO" sz="2400" b="0" i="0" u="none" strike="noStrike" kern="0" cap="none" spc="0" normalizeH="0" baseline="0" noProof="0" dirty="0">
                <a:ln>
                  <a:noFill/>
                </a:ln>
                <a:solidFill>
                  <a:srgbClr val="24292F"/>
                </a:solidFill>
                <a:effectLst/>
                <a:uLnTx/>
                <a:uFillTx/>
                <a:latin typeface="-apple-system"/>
                <a:cs typeface="Arial"/>
                <a:sym typeface="Arial"/>
              </a:rPr>
              <a:t>¿Cuales son las principales criptomonedas actualmente?</a:t>
            </a:r>
          </a:p>
          <a:p>
            <a:pPr marL="914400" marR="0" lvl="1" indent="-323850" algn="l" defTabSz="914400" rtl="0" eaLnBrk="1" fontAlgn="auto" latinLnBrk="0" hangingPunct="1">
              <a:lnSpc>
                <a:spcPct val="100000"/>
              </a:lnSpc>
              <a:spcBef>
                <a:spcPts val="0"/>
              </a:spcBef>
              <a:spcAft>
                <a:spcPts val="0"/>
              </a:spcAft>
              <a:buClr>
                <a:srgbClr val="000000"/>
              </a:buClr>
              <a:buSzPts val="1500"/>
              <a:buFont typeface="Montserrat"/>
              <a:buAutoNum type="alphaLcPeriod"/>
              <a:tabLst/>
              <a:defRPr/>
            </a:pPr>
            <a:r>
              <a:rPr kumimoji="0" lang="es-CO" sz="2400" b="0" i="0" u="none" strike="noStrike" kern="0" cap="none" spc="0" normalizeH="0" baseline="0" noProof="0" dirty="0">
                <a:ln>
                  <a:noFill/>
                </a:ln>
                <a:solidFill>
                  <a:srgbClr val="24292F"/>
                </a:solidFill>
                <a:effectLst/>
                <a:uLnTx/>
                <a:uFillTx/>
                <a:latin typeface="-apple-system"/>
                <a:cs typeface="Arial"/>
                <a:sym typeface="Arial"/>
              </a:rPr>
              <a:t>Cuales son las criptomonedas que han tenido mayor variación en su precio</a:t>
            </a:r>
          </a:p>
          <a:p>
            <a:pPr marL="914400" marR="0" lvl="1" indent="-323850" algn="l" defTabSz="914400" rtl="0" eaLnBrk="1" fontAlgn="auto" latinLnBrk="0" hangingPunct="1">
              <a:lnSpc>
                <a:spcPct val="100000"/>
              </a:lnSpc>
              <a:spcBef>
                <a:spcPts val="0"/>
              </a:spcBef>
              <a:spcAft>
                <a:spcPts val="0"/>
              </a:spcAft>
              <a:buClr>
                <a:srgbClr val="000000"/>
              </a:buClr>
              <a:buSzPts val="1500"/>
              <a:buFont typeface="Montserrat"/>
              <a:buAutoNum type="alphaLcPeriod"/>
              <a:tabLst/>
              <a:defRPr/>
            </a:pPr>
            <a:r>
              <a:rPr kumimoji="0" lang="es-MX" sz="2400" b="0" i="0" u="none" strike="noStrike" kern="0" cap="none" spc="0" normalizeH="0" baseline="0" noProof="0" dirty="0">
                <a:ln>
                  <a:noFill/>
                </a:ln>
                <a:solidFill>
                  <a:srgbClr val="24292F"/>
                </a:solidFill>
                <a:effectLst/>
                <a:uLnTx/>
                <a:uFillTx/>
                <a:latin typeface="-apple-system"/>
                <a:cs typeface="Arial"/>
                <a:sym typeface="Arial"/>
              </a:rPr>
              <a:t>¿Hay alguna relación entre los cambios de precio y el paso del tiempo? </a:t>
            </a:r>
          </a:p>
          <a:p>
            <a:pPr marL="914400" marR="0" lvl="1" indent="-323850" algn="l" defTabSz="914400" rtl="0" eaLnBrk="1" fontAlgn="auto" latinLnBrk="0" hangingPunct="1">
              <a:lnSpc>
                <a:spcPct val="100000"/>
              </a:lnSpc>
              <a:spcBef>
                <a:spcPts val="0"/>
              </a:spcBef>
              <a:spcAft>
                <a:spcPts val="0"/>
              </a:spcAft>
              <a:buClr>
                <a:srgbClr val="000000"/>
              </a:buClr>
              <a:buSzPts val="1500"/>
              <a:buFont typeface="Montserrat"/>
              <a:buAutoNum type="alphaLcPeriod"/>
              <a:tabLst/>
              <a:defRPr/>
            </a:pPr>
            <a:r>
              <a:rPr kumimoji="0" lang="es-MX" sz="2400" b="0" i="0" u="none" strike="noStrike" kern="0" cap="none" spc="0" normalizeH="0" baseline="0" noProof="0" dirty="0">
                <a:ln>
                  <a:noFill/>
                </a:ln>
                <a:solidFill>
                  <a:srgbClr val="24292F"/>
                </a:solidFill>
                <a:effectLst/>
                <a:uLnTx/>
                <a:uFillTx/>
                <a:latin typeface="-apple-system"/>
                <a:cs typeface="Arial"/>
                <a:sym typeface="Arial"/>
              </a:rPr>
              <a:t>¿Estamos en una "burbuja"? Si es así, ¿hay manera de predecir cuándo va a terminar? </a:t>
            </a:r>
            <a:endParaRPr kumimoji="0" lang="es-CO" sz="2400" b="0" i="0" u="none" strike="noStrike" kern="0" cap="none" spc="0" normalizeH="0" baseline="0" noProof="0" dirty="0">
              <a:ln>
                <a:noFill/>
              </a:ln>
              <a:solidFill>
                <a:srgbClr val="24292F"/>
              </a:solidFill>
              <a:effectLst/>
              <a:uLnTx/>
              <a:uFillTx/>
              <a:latin typeface="-apple-system"/>
              <a:cs typeface="Arial"/>
              <a:sym typeface="Arial"/>
            </a:endParaRPr>
          </a:p>
          <a:p>
            <a:pPr marL="457200" marR="0" lvl="0" indent="-323850" algn="l" defTabSz="914400" rtl="0" eaLnBrk="1" fontAlgn="auto" latinLnBrk="0" hangingPunct="1">
              <a:lnSpc>
                <a:spcPct val="100000"/>
              </a:lnSpc>
              <a:spcBef>
                <a:spcPts val="0"/>
              </a:spcBef>
              <a:spcAft>
                <a:spcPts val="0"/>
              </a:spcAft>
              <a:buClr>
                <a:srgbClr val="000000"/>
              </a:buClr>
              <a:buSzPts val="1500"/>
              <a:buFont typeface="Montserrat"/>
              <a:buAutoNum type="arabicPeriod"/>
              <a:tabLst/>
              <a:defRPr/>
            </a:pPr>
            <a:endParaRPr kumimoji="0" lang="es-MX"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a:p>
            <a:pPr marL="914400" marR="0" lvl="1" indent="-323850" algn="l" rtl="0">
              <a:lnSpc>
                <a:spcPct val="100000"/>
              </a:lnSpc>
              <a:spcBef>
                <a:spcPts val="0"/>
              </a:spcBef>
              <a:spcAft>
                <a:spcPts val="0"/>
              </a:spcAft>
              <a:buClr>
                <a:schemeClr val="dk1"/>
              </a:buClr>
              <a:buSzPts val="1500"/>
              <a:buFont typeface="Montserrat"/>
              <a:buAutoNum type="alphaLcPeriod"/>
            </a:pPr>
            <a:endParaRPr lang="es-CO" sz="2000" dirty="0">
              <a:solidFill>
                <a:srgbClr val="24292F"/>
              </a:solidFill>
              <a:latin typeface="-apple-system"/>
            </a:endParaRPr>
          </a:p>
          <a:p>
            <a:pPr marL="914400" marR="0" lvl="1" indent="-323850" algn="l" rtl="0">
              <a:lnSpc>
                <a:spcPct val="100000"/>
              </a:lnSpc>
              <a:spcBef>
                <a:spcPts val="0"/>
              </a:spcBef>
              <a:spcAft>
                <a:spcPts val="0"/>
              </a:spcAft>
              <a:buClr>
                <a:schemeClr val="dk1"/>
              </a:buClr>
              <a:buSzPts val="1500"/>
              <a:buFont typeface="Montserrat"/>
              <a:buAutoNum type="alphaLcPeriod"/>
            </a:pPr>
            <a:endParaRPr lang="es-CO" sz="2000" b="0" i="0" dirty="0">
              <a:solidFill>
                <a:srgbClr val="24292F"/>
              </a:solidFill>
              <a:effectLst/>
              <a:latin typeface="-apple-system"/>
            </a:endParaRPr>
          </a:p>
          <a:p>
            <a:pPr marL="914400" marR="0" lvl="1" indent="-323850" algn="l" rtl="0">
              <a:lnSpc>
                <a:spcPct val="100000"/>
              </a:lnSpc>
              <a:spcBef>
                <a:spcPts val="0"/>
              </a:spcBef>
              <a:spcAft>
                <a:spcPts val="0"/>
              </a:spcAft>
              <a:buClr>
                <a:schemeClr val="dk1"/>
              </a:buClr>
              <a:buSzPts val="1500"/>
              <a:buFont typeface="Montserrat"/>
              <a:buAutoNum type="alphaLcPeriod"/>
            </a:pPr>
            <a:endParaRPr sz="1500" b="0" i="0" u="none" strike="noStrike" cap="none" dirty="0">
              <a:solidFill>
                <a:schemeClr val="dk1"/>
              </a:solidFill>
              <a:latin typeface="Montserrat"/>
              <a:ea typeface="Montserrat"/>
              <a:cs typeface="Montserrat"/>
              <a:sym typeface="Montserrat"/>
            </a:endParaRPr>
          </a:p>
        </p:txBody>
      </p:sp>
      <p:sp>
        <p:nvSpPr>
          <p:cNvPr id="15" name="Google Shape;148;gbcc2e77c03_0_1140">
            <a:extLst>
              <a:ext uri="{FF2B5EF4-FFF2-40B4-BE49-F238E27FC236}">
                <a16:creationId xmlns:a16="http://schemas.microsoft.com/office/drawing/2014/main" id="{BD969074-2108-47C1-9C1C-F171CD6F9390}"/>
              </a:ext>
            </a:extLst>
          </p:cNvPr>
          <p:cNvSpPr txBox="1"/>
          <p:nvPr/>
        </p:nvSpPr>
        <p:spPr>
          <a:xfrm>
            <a:off x="317725" y="2554452"/>
            <a:ext cx="6370800" cy="3724066"/>
          </a:xfrm>
          <a:prstGeom prst="rect">
            <a:avLst/>
          </a:prstGeom>
          <a:noFill/>
          <a:ln>
            <a:noFill/>
          </a:ln>
        </p:spPr>
        <p:txBody>
          <a:bodyPr spcFirstLastPara="1" wrap="square" lIns="91425" tIns="91425" rIns="91425" bIns="91425" anchor="t" anchorCtr="0">
            <a:spAutoFit/>
          </a:bodyPr>
          <a:lstStyle/>
          <a:p>
            <a:pPr marL="133350" marR="0" lvl="0" algn="l" rtl="0">
              <a:lnSpc>
                <a:spcPct val="100000"/>
              </a:lnSpc>
              <a:spcBef>
                <a:spcPts val="0"/>
              </a:spcBef>
              <a:spcAft>
                <a:spcPts val="0"/>
              </a:spcAft>
              <a:buClr>
                <a:schemeClr val="dk1"/>
              </a:buClr>
              <a:buSzPts val="1500"/>
            </a:pPr>
            <a:r>
              <a:rPr lang="es-MX" sz="1600" b="1" i="0" u="none" strike="noStrike" cap="none" dirty="0">
                <a:solidFill>
                  <a:srgbClr val="FF3300"/>
                </a:solidFill>
                <a:latin typeface="Montserrat"/>
                <a:ea typeface="Montserrat"/>
                <a:cs typeface="Montserrat"/>
                <a:sym typeface="Montserrat"/>
              </a:rPr>
              <a:t>Problema</a:t>
            </a:r>
          </a:p>
          <a:p>
            <a:pPr marL="914400" marR="0" lvl="1" indent="-323850" algn="l" rtl="0">
              <a:lnSpc>
                <a:spcPct val="100000"/>
              </a:lnSpc>
              <a:spcBef>
                <a:spcPts val="0"/>
              </a:spcBef>
              <a:spcAft>
                <a:spcPts val="0"/>
              </a:spcAft>
              <a:buClr>
                <a:schemeClr val="dk1"/>
              </a:buClr>
              <a:buSzPts val="1500"/>
              <a:buFont typeface="Montserrat"/>
              <a:buAutoNum type="alphaLcPeriod"/>
            </a:pPr>
            <a:endParaRPr lang="es-MX" sz="2400" b="0" i="0" dirty="0">
              <a:solidFill>
                <a:srgbClr val="24292F"/>
              </a:solidFill>
              <a:effectLst/>
              <a:latin typeface="-apple-system"/>
            </a:endParaRPr>
          </a:p>
          <a:p>
            <a:pPr marL="914400" marR="0" lvl="1" indent="-323850" algn="l" rtl="0">
              <a:lnSpc>
                <a:spcPct val="100000"/>
              </a:lnSpc>
              <a:spcBef>
                <a:spcPts val="0"/>
              </a:spcBef>
              <a:spcAft>
                <a:spcPts val="0"/>
              </a:spcAft>
              <a:buClr>
                <a:schemeClr val="dk1"/>
              </a:buClr>
              <a:buSzPts val="1500"/>
              <a:buFont typeface="Montserrat"/>
              <a:buAutoNum type="alphaLcPeriod"/>
            </a:pPr>
            <a:r>
              <a:rPr lang="es-CO" sz="2400" dirty="0">
                <a:solidFill>
                  <a:srgbClr val="24292F"/>
                </a:solidFill>
                <a:latin typeface="-apple-system"/>
              </a:rPr>
              <a:t>Quiero saber cual es la mejor opción para invertir en una criptomoneda, ya que actualmente tiene un constante cambio en el precio, lo que significa un riesgo alto de inversión.</a:t>
            </a:r>
          </a:p>
          <a:p>
            <a:pPr marL="133350" marR="0" lvl="0" algn="l" defTabSz="914400" rtl="0" eaLnBrk="1" fontAlgn="auto" latinLnBrk="0" hangingPunct="1">
              <a:lnSpc>
                <a:spcPct val="100000"/>
              </a:lnSpc>
              <a:spcBef>
                <a:spcPts val="0"/>
              </a:spcBef>
              <a:spcAft>
                <a:spcPts val="0"/>
              </a:spcAft>
              <a:buClr>
                <a:srgbClr val="000000"/>
              </a:buClr>
              <a:buSzPts val="1500"/>
              <a:tabLst/>
              <a:defRPr/>
            </a:pPr>
            <a:endParaRPr kumimoji="0" lang="es-MX" sz="15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a:p>
            <a:pPr marL="914400" marR="0" lvl="1" indent="-323850" algn="l" rtl="0">
              <a:lnSpc>
                <a:spcPct val="100000"/>
              </a:lnSpc>
              <a:spcBef>
                <a:spcPts val="0"/>
              </a:spcBef>
              <a:spcAft>
                <a:spcPts val="0"/>
              </a:spcAft>
              <a:buClr>
                <a:schemeClr val="dk1"/>
              </a:buClr>
              <a:buSzPts val="1500"/>
              <a:buFont typeface="Montserrat"/>
              <a:buAutoNum type="alphaLcPeriod"/>
            </a:pPr>
            <a:endParaRPr lang="es-CO" sz="2000" dirty="0">
              <a:solidFill>
                <a:srgbClr val="24292F"/>
              </a:solidFill>
              <a:latin typeface="-apple-system"/>
            </a:endParaRPr>
          </a:p>
          <a:p>
            <a:pPr marL="914400" marR="0" lvl="1" indent="-323850" algn="l" rtl="0">
              <a:lnSpc>
                <a:spcPct val="100000"/>
              </a:lnSpc>
              <a:spcBef>
                <a:spcPts val="0"/>
              </a:spcBef>
              <a:spcAft>
                <a:spcPts val="0"/>
              </a:spcAft>
              <a:buClr>
                <a:schemeClr val="dk1"/>
              </a:buClr>
              <a:buSzPts val="1500"/>
              <a:buFont typeface="Montserrat"/>
              <a:buAutoNum type="alphaLcPeriod"/>
            </a:pPr>
            <a:endParaRPr lang="es-CO" sz="2000" b="0" i="0" dirty="0">
              <a:solidFill>
                <a:srgbClr val="24292F"/>
              </a:solidFill>
              <a:effectLst/>
              <a:latin typeface="-apple-system"/>
            </a:endParaRPr>
          </a:p>
          <a:p>
            <a:pPr marL="914400" marR="0" lvl="1" indent="-323850" algn="l" rtl="0">
              <a:lnSpc>
                <a:spcPct val="100000"/>
              </a:lnSpc>
              <a:spcBef>
                <a:spcPts val="0"/>
              </a:spcBef>
              <a:spcAft>
                <a:spcPts val="0"/>
              </a:spcAft>
              <a:buClr>
                <a:schemeClr val="dk1"/>
              </a:buClr>
              <a:buSzPts val="1500"/>
              <a:buFont typeface="Montserrat"/>
              <a:buAutoNum type="alphaLcPeriod"/>
            </a:pPr>
            <a:endParaRPr sz="1500" b="0" i="0" u="none" strike="noStrike" cap="none" dirty="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6A39"/>
        </a:solidFill>
        <a:effectLst/>
      </p:bgPr>
    </p:bg>
    <p:spTree>
      <p:nvGrpSpPr>
        <p:cNvPr id="1" name="Shape 124"/>
        <p:cNvGrpSpPr/>
        <p:nvPr/>
      </p:nvGrpSpPr>
      <p:grpSpPr>
        <a:xfrm>
          <a:off x="0" y="0"/>
          <a:ext cx="0" cy="0"/>
          <a:chOff x="0" y="0"/>
          <a:chExt cx="0" cy="0"/>
        </a:xfrm>
      </p:grpSpPr>
      <p:sp>
        <p:nvSpPr>
          <p:cNvPr id="125" name="Google Shape;125;gbcc2e77c03_0_573"/>
          <p:cNvSpPr/>
          <p:nvPr/>
        </p:nvSpPr>
        <p:spPr>
          <a:xfrm>
            <a:off x="10106532" y="0"/>
            <a:ext cx="5016000" cy="7934700"/>
          </a:xfrm>
          <a:prstGeom prst="rect">
            <a:avLst/>
          </a:prstGeom>
          <a:solidFill>
            <a:srgbClr val="1B1C1F"/>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26" name="Google Shape;126;gbcc2e77c03_0_573"/>
          <p:cNvSpPr txBox="1"/>
          <p:nvPr/>
        </p:nvSpPr>
        <p:spPr>
          <a:xfrm>
            <a:off x="1700948" y="2389500"/>
            <a:ext cx="8405583" cy="3526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COLECCIÓN DE DATOS</a:t>
            </a:r>
            <a:endParaRPr sz="6800" b="1" i="0" u="none" strike="noStrike" cap="none" dirty="0">
              <a:solidFill>
                <a:srgbClr val="FFFFFF"/>
              </a:solidFill>
              <a:latin typeface="Montserrat"/>
              <a:ea typeface="Montserrat"/>
              <a:cs typeface="Montserrat"/>
              <a:sym typeface="Montserrat"/>
            </a:endParaRPr>
          </a:p>
        </p:txBody>
      </p:sp>
      <p:pic>
        <p:nvPicPr>
          <p:cNvPr id="127" name="Google Shape;127;gbcc2e77c03_0_573"/>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28" name="Google Shape;128;gbcc2e77c03_0_573"/>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29" name="Google Shape;129;gbcc2e77c03_0_573"/>
          <p:cNvPicPr preferRelativeResize="0"/>
          <p:nvPr/>
        </p:nvPicPr>
        <p:blipFill rotWithShape="1">
          <a:blip r:embed="rId4">
            <a:alphaModFix/>
          </a:blip>
          <a:srcRect/>
          <a:stretch/>
        </p:blipFill>
        <p:spPr>
          <a:xfrm>
            <a:off x="8119915" y="607839"/>
            <a:ext cx="3384330" cy="841873"/>
          </a:xfrm>
          <a:prstGeom prst="rect">
            <a:avLst/>
          </a:prstGeom>
          <a:noFill/>
          <a:ln>
            <a:noFill/>
          </a:ln>
        </p:spPr>
      </p:pic>
      <p:cxnSp>
        <p:nvCxnSpPr>
          <p:cNvPr id="130" name="Google Shape;130;gbcc2e77c03_0_573"/>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pic>
        <p:nvPicPr>
          <p:cNvPr id="131" name="Google Shape;131;gbcc2e77c03_0_573"/>
          <p:cNvPicPr preferRelativeResize="0"/>
          <p:nvPr/>
        </p:nvPicPr>
        <p:blipFill rotWithShape="1">
          <a:blip r:embed="rId5">
            <a:alphaModFix/>
          </a:blip>
          <a:srcRect/>
          <a:stretch/>
        </p:blipFill>
        <p:spPr>
          <a:xfrm>
            <a:off x="11014424" y="2646274"/>
            <a:ext cx="3232825" cy="3232825"/>
          </a:xfrm>
          <a:prstGeom prst="rect">
            <a:avLst/>
          </a:prstGeom>
          <a:noFill/>
          <a:ln>
            <a:noFill/>
          </a:ln>
        </p:spPr>
      </p:pic>
    </p:spTree>
    <p:extLst>
      <p:ext uri="{BB962C8B-B14F-4D97-AF65-F5344CB8AC3E}">
        <p14:creationId xmlns:p14="http://schemas.microsoft.com/office/powerpoint/2010/main" val="378543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bcc2e77c03_0_1140"/>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37" name="Google Shape;137;gbcc2e77c03_0_1140"/>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B1C1F"/>
                </a:solidFill>
                <a:latin typeface="Montserrat"/>
                <a:ea typeface="Montserrat"/>
                <a:cs typeface="Montserrat"/>
                <a:sym typeface="Montserrat"/>
              </a:rPr>
              <a:t>Colección de datos</a:t>
            </a:r>
            <a:endParaRPr sz="4000" b="0" i="0" u="none" strike="noStrike" cap="none" dirty="0">
              <a:solidFill>
                <a:srgbClr val="1B1C1F"/>
              </a:solidFill>
              <a:latin typeface="Montserrat"/>
              <a:ea typeface="Montserrat"/>
              <a:cs typeface="Montserrat"/>
              <a:sym typeface="Montserrat"/>
            </a:endParaRPr>
          </a:p>
        </p:txBody>
      </p:sp>
      <p:cxnSp>
        <p:nvCxnSpPr>
          <p:cNvPr id="138" name="Google Shape;138;gbcc2e77c03_0_1140"/>
          <p:cNvCxnSpPr/>
          <p:nvPr/>
        </p:nvCxnSpPr>
        <p:spPr>
          <a:xfrm>
            <a:off x="14475844" y="-11"/>
            <a:ext cx="0" cy="3877500"/>
          </a:xfrm>
          <a:prstGeom prst="straightConnector1">
            <a:avLst/>
          </a:prstGeom>
          <a:noFill/>
          <a:ln w="19050" cap="flat" cmpd="sng">
            <a:solidFill>
              <a:srgbClr val="FF6A39"/>
            </a:solidFill>
            <a:prstDash val="solid"/>
            <a:round/>
            <a:headEnd type="none" w="sm" len="sm"/>
            <a:tailEnd type="none" w="sm" len="sm"/>
          </a:ln>
        </p:spPr>
      </p:cxnSp>
      <p:cxnSp>
        <p:nvCxnSpPr>
          <p:cNvPr id="139" name="Google Shape;139;gbcc2e77c03_0_1140"/>
          <p:cNvCxnSpPr/>
          <p:nvPr/>
        </p:nvCxnSpPr>
        <p:spPr>
          <a:xfrm>
            <a:off x="14475850" y="6859925"/>
            <a:ext cx="0" cy="1061700"/>
          </a:xfrm>
          <a:prstGeom prst="straightConnector1">
            <a:avLst/>
          </a:prstGeom>
          <a:noFill/>
          <a:ln w="19050" cap="flat" cmpd="sng">
            <a:solidFill>
              <a:srgbClr val="FF6A39"/>
            </a:solidFill>
            <a:prstDash val="solid"/>
            <a:round/>
            <a:headEnd type="none" w="sm" len="sm"/>
            <a:tailEnd type="none" w="sm" len="sm"/>
          </a:ln>
        </p:spPr>
      </p:cxnSp>
      <p:sp>
        <p:nvSpPr>
          <p:cNvPr id="140" name="Google Shape;140;gbcc2e77c03_0_1140"/>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Datos</a:t>
            </a:r>
            <a:endParaRPr sz="2300" b="0" i="0" u="none" strike="noStrike" cap="none">
              <a:solidFill>
                <a:srgbClr val="D8D8D8"/>
              </a:solidFill>
              <a:latin typeface="Montserrat"/>
              <a:ea typeface="Montserrat"/>
              <a:cs typeface="Montserrat"/>
              <a:sym typeface="Montserrat"/>
            </a:endParaRPr>
          </a:p>
        </p:txBody>
      </p:sp>
      <p:sp>
        <p:nvSpPr>
          <p:cNvPr id="147" name="Google Shape;147;gbcc2e77c03_0_1140"/>
          <p:cNvSpPr txBox="1"/>
          <p:nvPr/>
        </p:nvSpPr>
        <p:spPr>
          <a:xfrm>
            <a:off x="545478" y="1813400"/>
            <a:ext cx="12926100" cy="17328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1800" b="0" i="0" u="none" strike="noStrike" cap="none" dirty="0">
                <a:solidFill>
                  <a:srgbClr val="1B1C1F"/>
                </a:solidFill>
                <a:latin typeface="+mj-lt"/>
                <a:ea typeface="Montserrat SemiBold"/>
                <a:cs typeface="Montserrat SemiBold"/>
                <a:sym typeface="Montserrat SemiBold"/>
              </a:rPr>
              <a:t>Los datos se toman de la API de criptomonedas y Bitcoin de </a:t>
            </a:r>
            <a:r>
              <a:rPr lang="es-MX" sz="1800" b="0" i="0" u="none" strike="noStrike" cap="none" dirty="0" err="1">
                <a:solidFill>
                  <a:srgbClr val="1B1C1F"/>
                </a:solidFill>
                <a:latin typeface="+mj-lt"/>
                <a:ea typeface="Montserrat SemiBold"/>
                <a:cs typeface="Montserrat SemiBold"/>
                <a:sym typeface="Montserrat SemiBold"/>
              </a:rPr>
              <a:t>Nomics</a:t>
            </a:r>
            <a:r>
              <a:rPr lang="es-MX" sz="1800" b="0" i="0" u="none" strike="noStrike" cap="none" dirty="0">
                <a:solidFill>
                  <a:srgbClr val="1B1C1F"/>
                </a:solidFill>
                <a:latin typeface="+mj-lt"/>
                <a:ea typeface="Montserrat SemiBold"/>
                <a:cs typeface="Montserrat SemiBold"/>
                <a:sym typeface="Montserrat SemiBold"/>
              </a:rPr>
              <a:t>, una firma de análisis y datos de criptomonedas respaldada por </a:t>
            </a:r>
            <a:r>
              <a:rPr lang="es-MX" sz="1800" b="0" i="0" u="none" strike="noStrike" cap="none" dirty="0" err="1">
                <a:solidFill>
                  <a:srgbClr val="1B1C1F"/>
                </a:solidFill>
                <a:latin typeface="+mj-lt"/>
                <a:ea typeface="Montserrat SemiBold"/>
                <a:cs typeface="Montserrat SemiBold"/>
                <a:sym typeface="Montserrat SemiBold"/>
              </a:rPr>
              <a:t>Coinbase</a:t>
            </a:r>
            <a:r>
              <a:rPr lang="es-MX" sz="1800" b="0" i="0" u="none" strike="noStrike" cap="none" dirty="0">
                <a:solidFill>
                  <a:srgbClr val="1B1C1F"/>
                </a:solidFill>
                <a:latin typeface="+mj-lt"/>
                <a:ea typeface="Montserrat SemiBold"/>
                <a:cs typeface="Montserrat SemiBold"/>
                <a:sym typeface="Montserrat SemiBold"/>
              </a:rPr>
              <a:t> Ventures.</a:t>
            </a:r>
          </a:p>
          <a:p>
            <a:pPr marL="0" marR="0" lvl="0" indent="0" algn="l" rtl="0">
              <a:lnSpc>
                <a:spcPct val="100000"/>
              </a:lnSpc>
              <a:spcBef>
                <a:spcPts val="0"/>
              </a:spcBef>
              <a:spcAft>
                <a:spcPts val="0"/>
              </a:spcAft>
              <a:buClr>
                <a:srgbClr val="000000"/>
              </a:buClr>
              <a:buSzPts val="2600"/>
              <a:buFont typeface="Arial"/>
              <a:buNone/>
            </a:pPr>
            <a:endParaRPr lang="es-MX" sz="1800" dirty="0">
              <a:solidFill>
                <a:srgbClr val="1B1C1F"/>
              </a:solidFill>
              <a:latin typeface="+mj-lt"/>
              <a:ea typeface="Montserrat SemiBold"/>
              <a:cs typeface="Montserrat SemiBold"/>
              <a:sym typeface="Montserrat SemiBold"/>
            </a:endParaRPr>
          </a:p>
          <a:p>
            <a:pPr marL="0" marR="0" lvl="0" indent="0" algn="l" rtl="0">
              <a:lnSpc>
                <a:spcPct val="100000"/>
              </a:lnSpc>
              <a:spcBef>
                <a:spcPts val="0"/>
              </a:spcBef>
              <a:spcAft>
                <a:spcPts val="0"/>
              </a:spcAft>
              <a:buClr>
                <a:srgbClr val="000000"/>
              </a:buClr>
              <a:buSzPts val="2600"/>
              <a:buFont typeface="Arial"/>
              <a:buNone/>
            </a:pPr>
            <a:r>
              <a:rPr lang="es-MX" sz="1800" b="0" i="0" u="none" strike="noStrike" cap="none" dirty="0" err="1">
                <a:solidFill>
                  <a:srgbClr val="2B303C"/>
                </a:solidFill>
                <a:latin typeface="+mj-lt"/>
                <a:ea typeface="Montserrat SemiBold"/>
                <a:cs typeface="Montserrat SemiBold"/>
                <a:sym typeface="Montserrat SemiBold"/>
              </a:rPr>
              <a:t>Nomics</a:t>
            </a:r>
            <a:r>
              <a:rPr lang="es-MX" sz="1800" b="0" i="0" u="none" strike="noStrike" cap="none" dirty="0">
                <a:solidFill>
                  <a:srgbClr val="2B303C"/>
                </a:solidFill>
                <a:latin typeface="+mj-lt"/>
                <a:ea typeface="Montserrat SemiBold"/>
                <a:cs typeface="Montserrat SemiBold"/>
                <a:sym typeface="Montserrat SemiBold"/>
              </a:rPr>
              <a:t> es un Proveedor de Información sobre </a:t>
            </a:r>
            <a:r>
              <a:rPr lang="es-MX" sz="1800" b="0" i="0" u="none" strike="noStrike" cap="none" dirty="0" err="1">
                <a:solidFill>
                  <a:srgbClr val="2B303C"/>
                </a:solidFill>
                <a:latin typeface="+mj-lt"/>
                <a:ea typeface="Montserrat SemiBold"/>
                <a:cs typeface="Montserrat SemiBold"/>
                <a:sym typeface="Montserrat SemiBold"/>
              </a:rPr>
              <a:t>Criptoactivos</a:t>
            </a:r>
            <a:r>
              <a:rPr lang="es-MX" sz="1800" b="0" i="0" u="none" strike="noStrike" cap="none" dirty="0">
                <a:solidFill>
                  <a:srgbClr val="2B303C"/>
                </a:solidFill>
                <a:latin typeface="+mj-lt"/>
                <a:ea typeface="Montserrat SemiBold"/>
                <a:cs typeface="Montserrat SemiBold"/>
                <a:sym typeface="Montserrat SemiBold"/>
              </a:rPr>
              <a:t> en tiempo real.</a:t>
            </a:r>
          </a:p>
          <a:p>
            <a:pPr marL="0" marR="0" lvl="0" indent="0" algn="l" rtl="0">
              <a:lnSpc>
                <a:spcPct val="100000"/>
              </a:lnSpc>
              <a:spcBef>
                <a:spcPts val="0"/>
              </a:spcBef>
              <a:spcAft>
                <a:spcPts val="0"/>
              </a:spcAft>
              <a:buClr>
                <a:srgbClr val="000000"/>
              </a:buClr>
              <a:buSzPts val="2600"/>
              <a:buFont typeface="Arial"/>
              <a:buNone/>
            </a:pPr>
            <a:endParaRPr lang="es-MX" sz="1800" b="0" i="0" u="none" strike="noStrike" cap="none" dirty="0">
              <a:solidFill>
                <a:srgbClr val="2B303C"/>
              </a:solidFill>
              <a:latin typeface="+mj-lt"/>
              <a:ea typeface="Montserrat SemiBold"/>
              <a:cs typeface="Montserrat SemiBold"/>
              <a:sym typeface="Montserrat SemiBold"/>
            </a:endParaRPr>
          </a:p>
          <a:p>
            <a:pPr marL="0" marR="0" lvl="0" indent="0" algn="l" rtl="0">
              <a:lnSpc>
                <a:spcPct val="100000"/>
              </a:lnSpc>
              <a:spcBef>
                <a:spcPts val="0"/>
              </a:spcBef>
              <a:spcAft>
                <a:spcPts val="0"/>
              </a:spcAft>
              <a:buClr>
                <a:srgbClr val="000000"/>
              </a:buClr>
              <a:buSzPts val="2600"/>
              <a:buFont typeface="Arial"/>
              <a:buNone/>
            </a:pPr>
            <a:r>
              <a:rPr lang="es-MX" sz="1800" b="0" i="0" u="none" strike="noStrike" cap="none" dirty="0">
                <a:solidFill>
                  <a:srgbClr val="2B303C"/>
                </a:solidFill>
                <a:latin typeface="+mj-lt"/>
                <a:ea typeface="Montserrat SemiBold"/>
                <a:cs typeface="Montserrat SemiBold"/>
                <a:sym typeface="Montserrat SemiBold"/>
              </a:rPr>
              <a:t>Su nombre está inspirado en la palabra del griego antiguo: "</a:t>
            </a:r>
            <a:r>
              <a:rPr lang="es-MX" sz="1800" b="0" i="0" u="none" strike="noStrike" cap="none" dirty="0" err="1">
                <a:solidFill>
                  <a:srgbClr val="2B303C"/>
                </a:solidFill>
                <a:latin typeface="+mj-lt"/>
                <a:ea typeface="Montserrat SemiBold"/>
                <a:cs typeface="Montserrat SemiBold"/>
                <a:sym typeface="Montserrat SemiBold"/>
              </a:rPr>
              <a:t>nomics</a:t>
            </a:r>
            <a:r>
              <a:rPr lang="es-MX" sz="1800" b="0" i="0" u="none" strike="noStrike" cap="none" dirty="0">
                <a:solidFill>
                  <a:srgbClr val="2B303C"/>
                </a:solidFill>
                <a:latin typeface="+mj-lt"/>
                <a:ea typeface="Montserrat SemiBold"/>
                <a:cs typeface="Montserrat SemiBold"/>
                <a:sym typeface="Montserrat SemiBold"/>
              </a:rPr>
              <a:t>", o </a:t>
            </a:r>
            <a:r>
              <a:rPr lang="es-MX" sz="1800" b="0" i="0" u="none" strike="noStrike" cap="none" dirty="0" err="1">
                <a:solidFill>
                  <a:srgbClr val="2B303C"/>
                </a:solidFill>
                <a:latin typeface="+mj-lt"/>
                <a:ea typeface="Montserrat SemiBold"/>
                <a:cs typeface="Montserrat SemiBold"/>
                <a:sym typeface="Montserrat SemiBold"/>
              </a:rPr>
              <a:t>νόμος</a:t>
            </a:r>
            <a:r>
              <a:rPr lang="es-MX" sz="1800" b="0" i="0" u="none" strike="noStrike" cap="none" dirty="0">
                <a:solidFill>
                  <a:srgbClr val="2B303C"/>
                </a:solidFill>
                <a:latin typeface="+mj-lt"/>
                <a:ea typeface="Montserrat SemiBold"/>
                <a:cs typeface="Montserrat SemiBold"/>
                <a:sym typeface="Montserrat SemiBold"/>
              </a:rPr>
              <a:t> (</a:t>
            </a:r>
            <a:r>
              <a:rPr lang="es-MX" sz="1800" b="0" i="0" u="none" strike="noStrike" cap="none" dirty="0" err="1">
                <a:solidFill>
                  <a:srgbClr val="2B303C"/>
                </a:solidFill>
                <a:latin typeface="+mj-lt"/>
                <a:ea typeface="Montserrat SemiBold"/>
                <a:cs typeface="Montserrat SemiBold"/>
                <a:sym typeface="Montserrat SemiBold"/>
              </a:rPr>
              <a:t>nómos</a:t>
            </a:r>
            <a:r>
              <a:rPr lang="es-MX" sz="1800" b="0" i="0" u="none" strike="noStrike" cap="none" dirty="0">
                <a:solidFill>
                  <a:srgbClr val="2B303C"/>
                </a:solidFill>
                <a:latin typeface="+mj-lt"/>
                <a:ea typeface="Montserrat SemiBold"/>
                <a:cs typeface="Montserrat SemiBold"/>
                <a:sym typeface="Montserrat SemiBold"/>
              </a:rPr>
              <a:t>, "ley"), cómo de economía. Se ha utilizado durante mucho tiempo en combinación con otras palabras para formar términos que describen las leyes o reglas de una disciplina (p. Ej., económica, ergonómica, genómica).</a:t>
            </a:r>
          </a:p>
          <a:p>
            <a:pPr marL="0" marR="0" lvl="0" indent="0" algn="l" rtl="0">
              <a:lnSpc>
                <a:spcPct val="100000"/>
              </a:lnSpc>
              <a:spcBef>
                <a:spcPts val="0"/>
              </a:spcBef>
              <a:spcAft>
                <a:spcPts val="0"/>
              </a:spcAft>
              <a:buClr>
                <a:srgbClr val="000000"/>
              </a:buClr>
              <a:buSzPts val="2600"/>
              <a:buFont typeface="Arial"/>
              <a:buNone/>
            </a:pPr>
            <a:endParaRPr lang="es-MX" sz="1800" b="0" i="0" u="none" strike="noStrike" cap="none" dirty="0">
              <a:solidFill>
                <a:srgbClr val="2B303C"/>
              </a:solidFill>
              <a:latin typeface="+mj-lt"/>
              <a:ea typeface="Montserrat SemiBold"/>
              <a:cs typeface="Montserrat SemiBold"/>
              <a:sym typeface="Montserrat SemiBold"/>
            </a:endParaRPr>
          </a:p>
          <a:p>
            <a:pPr marL="0" marR="0" lvl="0" indent="0" algn="l" rtl="0">
              <a:lnSpc>
                <a:spcPct val="100000"/>
              </a:lnSpc>
              <a:spcBef>
                <a:spcPts val="0"/>
              </a:spcBef>
              <a:spcAft>
                <a:spcPts val="0"/>
              </a:spcAft>
              <a:buClr>
                <a:srgbClr val="000000"/>
              </a:buClr>
              <a:buSzPts val="2600"/>
              <a:buFont typeface="Arial"/>
              <a:buNone/>
            </a:pPr>
            <a:r>
              <a:rPr lang="es-MX" sz="1800" b="0" i="0" u="none" strike="noStrike" cap="none" dirty="0">
                <a:solidFill>
                  <a:srgbClr val="2B303C"/>
                </a:solidFill>
                <a:latin typeface="+mj-lt"/>
                <a:ea typeface="Montserrat SemiBold"/>
                <a:cs typeface="Montserrat SemiBold"/>
                <a:sym typeface="Montserrat SemiBold"/>
              </a:rPr>
              <a:t>Está diseñado para archivar, agregar y analizar datos de dentro (</a:t>
            </a:r>
            <a:r>
              <a:rPr lang="es-MX" sz="1800" b="0" i="0" u="none" strike="noStrike" cap="none" dirty="0" err="1">
                <a:solidFill>
                  <a:srgbClr val="2B303C"/>
                </a:solidFill>
                <a:latin typeface="+mj-lt"/>
                <a:ea typeface="Montserrat SemiBold"/>
                <a:cs typeface="Montserrat SemiBold"/>
                <a:sym typeface="Montserrat SemiBold"/>
              </a:rPr>
              <a:t>on-chain</a:t>
            </a:r>
            <a:r>
              <a:rPr lang="es-MX" sz="1800" b="0" i="0" u="none" strike="noStrike" cap="none" dirty="0">
                <a:solidFill>
                  <a:srgbClr val="2B303C"/>
                </a:solidFill>
                <a:latin typeface="+mj-lt"/>
                <a:ea typeface="Montserrat SemiBold"/>
                <a:cs typeface="Montserrat SemiBold"/>
                <a:sym typeface="Montserrat SemiBold"/>
              </a:rPr>
              <a:t>) y fuera (off-</a:t>
            </a:r>
            <a:r>
              <a:rPr lang="es-MX" sz="1800" b="0" i="0" u="none" strike="noStrike" cap="none" dirty="0" err="1">
                <a:solidFill>
                  <a:srgbClr val="2B303C"/>
                </a:solidFill>
                <a:latin typeface="+mj-lt"/>
                <a:ea typeface="Montserrat SemiBold"/>
                <a:cs typeface="Montserrat SemiBold"/>
                <a:sym typeface="Montserrat SemiBold"/>
              </a:rPr>
              <a:t>chain</a:t>
            </a:r>
            <a:r>
              <a:rPr lang="es-MX" sz="1800" b="0" i="0" u="none" strike="noStrike" cap="none" dirty="0">
                <a:solidFill>
                  <a:srgbClr val="2B303C"/>
                </a:solidFill>
                <a:latin typeface="+mj-lt"/>
                <a:ea typeface="Montserrat SemiBold"/>
                <a:cs typeface="Montserrat SemiBold"/>
                <a:sym typeface="Montserrat SemiBold"/>
              </a:rPr>
              <a:t>) de las cadenas de bloques (</a:t>
            </a:r>
            <a:r>
              <a:rPr lang="es-MX" sz="1800" b="0" i="0" u="none" strike="noStrike" cap="none" dirty="0" err="1">
                <a:solidFill>
                  <a:srgbClr val="2B303C"/>
                </a:solidFill>
                <a:latin typeface="+mj-lt"/>
                <a:ea typeface="Montserrat SemiBold"/>
                <a:cs typeface="Montserrat SemiBold"/>
                <a:sym typeface="Montserrat SemiBold"/>
              </a:rPr>
              <a:t>blockchains</a:t>
            </a:r>
            <a:r>
              <a:rPr lang="es-MX" sz="1800" b="0" i="0" u="none" strike="noStrike" cap="none" dirty="0">
                <a:solidFill>
                  <a:srgbClr val="2B303C"/>
                </a:solidFill>
                <a:latin typeface="+mj-lt"/>
                <a:ea typeface="Montserrat SemiBold"/>
                <a:cs typeface="Montserrat SemiBold"/>
                <a:sym typeface="Montserrat SemiBold"/>
              </a:rPr>
              <a:t>), ofreciendo al Usuario un marco de referencia sobre la situación actual de la </a:t>
            </a:r>
            <a:r>
              <a:rPr lang="es-MX" sz="1800" b="0" i="0" u="none" strike="noStrike" cap="none" dirty="0" err="1">
                <a:solidFill>
                  <a:srgbClr val="2B303C"/>
                </a:solidFill>
                <a:latin typeface="+mj-lt"/>
                <a:ea typeface="Montserrat SemiBold"/>
                <a:cs typeface="Montserrat SemiBold"/>
                <a:sym typeface="Montserrat SemiBold"/>
              </a:rPr>
              <a:t>criptoeconomía</a:t>
            </a:r>
            <a:r>
              <a:rPr lang="es-MX" sz="1800" b="0" i="0" u="none" strike="noStrike" cap="none" dirty="0">
                <a:solidFill>
                  <a:srgbClr val="2B303C"/>
                </a:solidFill>
                <a:latin typeface="+mj-lt"/>
                <a:ea typeface="Montserrat SemiBold"/>
                <a:cs typeface="Montserrat SemiBold"/>
                <a:sym typeface="Montserrat SemiBold"/>
              </a:rPr>
              <a:t>, su mercado e industria.</a:t>
            </a:r>
          </a:p>
          <a:p>
            <a:pPr marL="0" marR="0" lvl="0" indent="0" algn="l" rtl="0">
              <a:lnSpc>
                <a:spcPct val="100000"/>
              </a:lnSpc>
              <a:spcBef>
                <a:spcPts val="0"/>
              </a:spcBef>
              <a:spcAft>
                <a:spcPts val="0"/>
              </a:spcAft>
              <a:buClr>
                <a:srgbClr val="000000"/>
              </a:buClr>
              <a:buSzPts val="2600"/>
              <a:buFont typeface="Arial"/>
              <a:buNone/>
            </a:pPr>
            <a:endParaRPr lang="es-MX" sz="1800" dirty="0">
              <a:solidFill>
                <a:srgbClr val="2B303C"/>
              </a:solidFill>
              <a:latin typeface="+mj-lt"/>
              <a:ea typeface="Montserrat SemiBold"/>
              <a:cs typeface="Montserrat SemiBold"/>
              <a:sym typeface="Montserrat SemiBold"/>
            </a:endParaRPr>
          </a:p>
          <a:p>
            <a:pPr algn="just"/>
            <a:r>
              <a:rPr lang="es-MX" sz="1800" b="0" i="0" dirty="0">
                <a:solidFill>
                  <a:srgbClr val="212529"/>
                </a:solidFill>
                <a:effectLst/>
                <a:latin typeface="+mj-lt"/>
              </a:rPr>
              <a:t>Por ejemplo, </a:t>
            </a:r>
            <a:r>
              <a:rPr lang="es-MX" sz="1800" b="0" i="0" dirty="0" err="1">
                <a:solidFill>
                  <a:srgbClr val="212529"/>
                </a:solidFill>
                <a:effectLst/>
                <a:latin typeface="+mj-lt"/>
              </a:rPr>
              <a:t>Nomics</a:t>
            </a:r>
            <a:r>
              <a:rPr lang="es-MX" sz="1800" b="0" i="0" dirty="0">
                <a:solidFill>
                  <a:srgbClr val="212529"/>
                </a:solidFill>
                <a:effectLst/>
                <a:latin typeface="+mj-lt"/>
              </a:rPr>
              <a:t> permite conocer - en tiempo y con la certeza más o menos exacta - la cantidad (suministro circulante) de Bitcoin Cash (BCH) en el mercado, así cómo el precio en que cada moneda está siendo comerciada, de forma precisa.</a:t>
            </a:r>
          </a:p>
          <a:p>
            <a:pPr algn="just"/>
            <a:r>
              <a:rPr lang="es-MX" sz="1800" b="0" i="0" dirty="0">
                <a:solidFill>
                  <a:srgbClr val="212529"/>
                </a:solidFill>
                <a:effectLst/>
                <a:latin typeface="+mj-lt"/>
              </a:rPr>
              <a:t>Con ésta información es posible conocer la capitalización del mercado de BCH y hacernos una idea de si es conveniente invertir o no, si es adecuado comprar o vender en el momento o buscar una mejor oportunidad.</a:t>
            </a:r>
          </a:p>
          <a:p>
            <a:pPr marL="0" marR="0" lvl="0" indent="0" algn="l" rtl="0">
              <a:lnSpc>
                <a:spcPct val="100000"/>
              </a:lnSpc>
              <a:spcBef>
                <a:spcPts val="0"/>
              </a:spcBef>
              <a:spcAft>
                <a:spcPts val="0"/>
              </a:spcAft>
              <a:buClr>
                <a:srgbClr val="000000"/>
              </a:buClr>
              <a:buSzPts val="2600"/>
              <a:buFont typeface="Arial"/>
              <a:buNone/>
            </a:pPr>
            <a:endParaRPr sz="2400" b="0" i="0" u="none" strike="noStrike" cap="none" dirty="0">
              <a:solidFill>
                <a:srgbClr val="2B303C"/>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77771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Google Shape;251;g1070f94647f_0_120"/>
          <p:cNvSpPr/>
          <p:nvPr/>
        </p:nvSpPr>
        <p:spPr>
          <a:xfrm>
            <a:off x="-1" y="0"/>
            <a:ext cx="6012900" cy="7921500"/>
          </a:xfrm>
          <a:prstGeom prst="rect">
            <a:avLst/>
          </a:prstGeom>
          <a:solidFill>
            <a:srgbClr val="222529"/>
          </a:solidFill>
          <a:ln>
            <a:noFill/>
          </a:ln>
        </p:spPr>
        <p:txBody>
          <a:bodyPr spcFirstLastPara="1" wrap="square" lIns="55375" tIns="55375" rIns="55375" bIns="55375"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52" name="Google Shape;252;g1070f94647f_0_120"/>
          <p:cNvSpPr/>
          <p:nvPr/>
        </p:nvSpPr>
        <p:spPr>
          <a:xfrm>
            <a:off x="3635220" y="2742112"/>
            <a:ext cx="706500" cy="657900"/>
          </a:xfrm>
          <a:prstGeom prst="roundRect">
            <a:avLst>
              <a:gd name="adj" fmla="val 16667"/>
            </a:avLst>
          </a:prstGeom>
          <a:solidFill>
            <a:srgbClr val="182227"/>
          </a:solidFill>
          <a:ln>
            <a:noFill/>
          </a:ln>
        </p:spPr>
        <p:txBody>
          <a:bodyPr spcFirstLastPara="1" wrap="square" lIns="55375" tIns="55375" rIns="55375" bIns="553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53" name="Google Shape;253;g1070f94647f_0_120" descr="Imagen"/>
          <p:cNvPicPr preferRelativeResize="0"/>
          <p:nvPr/>
        </p:nvPicPr>
        <p:blipFill rotWithShape="1">
          <a:blip r:embed="rId4">
            <a:alphaModFix/>
          </a:blip>
          <a:srcRect r="95142" b="90327"/>
          <a:stretch/>
        </p:blipFill>
        <p:spPr>
          <a:xfrm flipH="1">
            <a:off x="14195301" y="415949"/>
            <a:ext cx="501384" cy="476343"/>
          </a:xfrm>
          <a:prstGeom prst="rect">
            <a:avLst/>
          </a:prstGeom>
          <a:noFill/>
          <a:ln>
            <a:noFill/>
          </a:ln>
        </p:spPr>
      </p:pic>
      <p:pic>
        <p:nvPicPr>
          <p:cNvPr id="254" name="Google Shape;254;g1070f94647f_0_120" descr="Imagen"/>
          <p:cNvPicPr preferRelativeResize="0"/>
          <p:nvPr/>
        </p:nvPicPr>
        <p:blipFill rotWithShape="1">
          <a:blip r:embed="rId5">
            <a:alphaModFix/>
          </a:blip>
          <a:srcRect/>
          <a:stretch/>
        </p:blipFill>
        <p:spPr>
          <a:xfrm>
            <a:off x="425698" y="7413076"/>
            <a:ext cx="13290024" cy="58679"/>
          </a:xfrm>
          <a:prstGeom prst="rect">
            <a:avLst/>
          </a:prstGeom>
          <a:noFill/>
          <a:ln>
            <a:noFill/>
          </a:ln>
        </p:spPr>
      </p:pic>
      <p:sp>
        <p:nvSpPr>
          <p:cNvPr id="255" name="Google Shape;255;g1070f94647f_0_120"/>
          <p:cNvSpPr txBox="1"/>
          <p:nvPr/>
        </p:nvSpPr>
        <p:spPr>
          <a:xfrm>
            <a:off x="425693" y="7510605"/>
            <a:ext cx="706500" cy="146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D2D7DB"/>
              </a:buClr>
              <a:buSzPts val="800"/>
              <a:buFont typeface="Montserrat"/>
              <a:buNone/>
            </a:pPr>
            <a:r>
              <a:rPr lang="es-MX" sz="800" b="1" i="0" u="none" strike="noStrike" cap="none">
                <a:solidFill>
                  <a:srgbClr val="D2D7DB"/>
                </a:solidFill>
                <a:latin typeface="Montserrat"/>
                <a:ea typeface="Montserrat"/>
                <a:cs typeface="Montserrat"/>
                <a:sym typeface="Montserrat"/>
              </a:rPr>
              <a:t>BEDU</a:t>
            </a:r>
            <a:endParaRPr sz="1800" b="0" i="0" u="none" strike="noStrike" cap="none">
              <a:solidFill>
                <a:srgbClr val="000000"/>
              </a:solidFill>
              <a:latin typeface="Arial"/>
              <a:ea typeface="Arial"/>
              <a:cs typeface="Arial"/>
              <a:sym typeface="Arial"/>
            </a:endParaRPr>
          </a:p>
        </p:txBody>
      </p:sp>
      <p:pic>
        <p:nvPicPr>
          <p:cNvPr id="256" name="Google Shape;256;g1070f94647f_0_120" descr="Imagen"/>
          <p:cNvPicPr preferRelativeResize="0"/>
          <p:nvPr/>
        </p:nvPicPr>
        <p:blipFill rotWithShape="1">
          <a:blip r:embed="rId4">
            <a:alphaModFix/>
          </a:blip>
          <a:srcRect r="95142" b="90327"/>
          <a:stretch/>
        </p:blipFill>
        <p:spPr>
          <a:xfrm flipH="1">
            <a:off x="425704" y="6760699"/>
            <a:ext cx="501384" cy="476343"/>
          </a:xfrm>
          <a:prstGeom prst="rect">
            <a:avLst/>
          </a:prstGeom>
          <a:noFill/>
          <a:ln>
            <a:noFill/>
          </a:ln>
        </p:spPr>
      </p:pic>
      <p:sp>
        <p:nvSpPr>
          <p:cNvPr id="257" name="Google Shape;257;g1070f94647f_0_120"/>
          <p:cNvSpPr txBox="1"/>
          <p:nvPr/>
        </p:nvSpPr>
        <p:spPr>
          <a:xfrm>
            <a:off x="0" y="0"/>
            <a:ext cx="3721200" cy="501000"/>
          </a:xfrm>
          <a:prstGeom prst="rect">
            <a:avLst/>
          </a:prstGeom>
          <a:noFill/>
          <a:ln>
            <a:noFill/>
          </a:ln>
        </p:spPr>
        <p:txBody>
          <a:bodyPr spcFirstLastPara="1" wrap="square" lIns="110800" tIns="110800" rIns="110800" bIns="110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MX" sz="1800" b="0" i="0" u="none" strike="noStrike" cap="none">
                <a:solidFill>
                  <a:srgbClr val="000000"/>
                </a:solidFill>
                <a:latin typeface="Arial"/>
                <a:ea typeface="Arial"/>
                <a:cs typeface="Arial"/>
                <a:sym typeface="Arial"/>
              </a:rPr>
              <a:t>Data Science</a:t>
            </a:r>
            <a:endParaRPr sz="1800" b="0" i="0" u="none" strike="noStrike" cap="none">
              <a:solidFill>
                <a:srgbClr val="000000"/>
              </a:solidFill>
              <a:latin typeface="Arial"/>
              <a:ea typeface="Arial"/>
              <a:cs typeface="Arial"/>
              <a:sym typeface="Arial"/>
            </a:endParaRPr>
          </a:p>
        </p:txBody>
      </p:sp>
      <p:pic>
        <p:nvPicPr>
          <p:cNvPr id="258" name="Google Shape;258;g1070f94647f_0_120"/>
          <p:cNvPicPr preferRelativeResize="0"/>
          <p:nvPr/>
        </p:nvPicPr>
        <p:blipFill>
          <a:blip r:embed="rId6">
            <a:alphaModFix/>
          </a:blip>
          <a:stretch>
            <a:fillRect/>
          </a:stretch>
        </p:blipFill>
        <p:spPr>
          <a:xfrm>
            <a:off x="1641829" y="2570081"/>
            <a:ext cx="2781463" cy="2781463"/>
          </a:xfrm>
          <a:prstGeom prst="rect">
            <a:avLst/>
          </a:prstGeom>
          <a:noFill/>
          <a:ln>
            <a:noFill/>
          </a:ln>
        </p:spPr>
      </p:pic>
      <p:sp>
        <p:nvSpPr>
          <p:cNvPr id="259" name="Google Shape;259;g1070f94647f_0_120"/>
          <p:cNvSpPr txBox="1"/>
          <p:nvPr/>
        </p:nvSpPr>
        <p:spPr>
          <a:xfrm>
            <a:off x="7561261" y="2198911"/>
            <a:ext cx="6696000" cy="3526800"/>
          </a:xfrm>
          <a:prstGeom prst="rect">
            <a:avLst/>
          </a:prstGeom>
          <a:noFill/>
          <a:ln>
            <a:noFill/>
          </a:ln>
        </p:spPr>
        <p:txBody>
          <a:bodyPr spcFirstLastPara="1" wrap="square" lIns="147725" tIns="147725" rIns="147725" bIns="147725" anchor="ctr" anchorCtr="0">
            <a:noAutofit/>
          </a:bodyPr>
          <a:lstStyle/>
          <a:p>
            <a:pPr marL="0" lvl="0" indent="0" algn="l" rtl="0">
              <a:spcBef>
                <a:spcPts val="0"/>
              </a:spcBef>
              <a:spcAft>
                <a:spcPts val="0"/>
              </a:spcAft>
              <a:buNone/>
            </a:pPr>
            <a:r>
              <a:rPr lang="es-MX" sz="6800" b="1">
                <a:solidFill>
                  <a:srgbClr val="222529"/>
                </a:solidFill>
                <a:latin typeface="Montserrat"/>
                <a:ea typeface="Montserrat"/>
                <a:cs typeface="Montserrat"/>
                <a:sym typeface="Montserrat"/>
              </a:rPr>
              <a:t>Preguntas</a:t>
            </a:r>
            <a:endParaRPr sz="6800" b="1">
              <a:solidFill>
                <a:srgbClr val="22252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3"/>
        <p:cNvGrpSpPr/>
        <p:nvPr/>
      </p:nvGrpSpPr>
      <p:grpSpPr>
        <a:xfrm>
          <a:off x="0" y="0"/>
          <a:ext cx="0" cy="0"/>
          <a:chOff x="0" y="0"/>
          <a:chExt cx="0" cy="0"/>
        </a:xfrm>
      </p:grpSpPr>
      <p:sp>
        <p:nvSpPr>
          <p:cNvPr id="264" name="Google Shape;264;g1070f94647f_0_132"/>
          <p:cNvSpPr/>
          <p:nvPr/>
        </p:nvSpPr>
        <p:spPr>
          <a:xfrm>
            <a:off x="-1" y="0"/>
            <a:ext cx="6012900" cy="7921500"/>
          </a:xfrm>
          <a:prstGeom prst="rect">
            <a:avLst/>
          </a:prstGeom>
          <a:solidFill>
            <a:srgbClr val="222529"/>
          </a:solidFill>
          <a:ln>
            <a:noFill/>
          </a:ln>
        </p:spPr>
        <p:txBody>
          <a:bodyPr spcFirstLastPara="1" wrap="square" lIns="55375" tIns="55375" rIns="55375" bIns="55375"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65" name="Google Shape;265;g1070f94647f_0_132"/>
          <p:cNvSpPr/>
          <p:nvPr/>
        </p:nvSpPr>
        <p:spPr>
          <a:xfrm>
            <a:off x="3635220" y="2742112"/>
            <a:ext cx="706500" cy="657900"/>
          </a:xfrm>
          <a:prstGeom prst="roundRect">
            <a:avLst>
              <a:gd name="adj" fmla="val 16667"/>
            </a:avLst>
          </a:prstGeom>
          <a:solidFill>
            <a:srgbClr val="182227"/>
          </a:solidFill>
          <a:ln>
            <a:noFill/>
          </a:ln>
        </p:spPr>
        <p:txBody>
          <a:bodyPr spcFirstLastPara="1" wrap="square" lIns="55375" tIns="55375" rIns="55375" bIns="553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6" name="Google Shape;266;g1070f94647f_0_132" descr="Imagen"/>
          <p:cNvPicPr preferRelativeResize="0"/>
          <p:nvPr/>
        </p:nvPicPr>
        <p:blipFill rotWithShape="1">
          <a:blip r:embed="rId4">
            <a:alphaModFix/>
          </a:blip>
          <a:srcRect r="95142" b="90327"/>
          <a:stretch/>
        </p:blipFill>
        <p:spPr>
          <a:xfrm flipH="1">
            <a:off x="14195301" y="415949"/>
            <a:ext cx="501384" cy="476343"/>
          </a:xfrm>
          <a:prstGeom prst="rect">
            <a:avLst/>
          </a:prstGeom>
          <a:noFill/>
          <a:ln>
            <a:noFill/>
          </a:ln>
        </p:spPr>
      </p:pic>
      <p:pic>
        <p:nvPicPr>
          <p:cNvPr id="267" name="Google Shape;267;g1070f94647f_0_132" descr="Imagen"/>
          <p:cNvPicPr preferRelativeResize="0"/>
          <p:nvPr/>
        </p:nvPicPr>
        <p:blipFill rotWithShape="1">
          <a:blip r:embed="rId5">
            <a:alphaModFix/>
          </a:blip>
          <a:srcRect/>
          <a:stretch/>
        </p:blipFill>
        <p:spPr>
          <a:xfrm>
            <a:off x="425698" y="7413076"/>
            <a:ext cx="13290024" cy="58679"/>
          </a:xfrm>
          <a:prstGeom prst="rect">
            <a:avLst/>
          </a:prstGeom>
          <a:noFill/>
          <a:ln>
            <a:noFill/>
          </a:ln>
        </p:spPr>
      </p:pic>
      <p:sp>
        <p:nvSpPr>
          <p:cNvPr id="268" name="Google Shape;268;g1070f94647f_0_132"/>
          <p:cNvSpPr txBox="1"/>
          <p:nvPr/>
        </p:nvSpPr>
        <p:spPr>
          <a:xfrm>
            <a:off x="425693" y="7510605"/>
            <a:ext cx="706500" cy="146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D2D7DB"/>
              </a:buClr>
              <a:buSzPts val="800"/>
              <a:buFont typeface="Montserrat"/>
              <a:buNone/>
            </a:pPr>
            <a:r>
              <a:rPr lang="es-MX" sz="800" b="1" i="0" u="none" strike="noStrike" cap="none">
                <a:solidFill>
                  <a:srgbClr val="D2D7DB"/>
                </a:solidFill>
                <a:latin typeface="Montserrat"/>
                <a:ea typeface="Montserrat"/>
                <a:cs typeface="Montserrat"/>
                <a:sym typeface="Montserrat"/>
              </a:rPr>
              <a:t>BEDU</a:t>
            </a:r>
            <a:endParaRPr sz="1800" b="0" i="0" u="none" strike="noStrike" cap="none">
              <a:solidFill>
                <a:srgbClr val="000000"/>
              </a:solidFill>
              <a:latin typeface="Arial"/>
              <a:ea typeface="Arial"/>
              <a:cs typeface="Arial"/>
              <a:sym typeface="Arial"/>
            </a:endParaRPr>
          </a:p>
        </p:txBody>
      </p:sp>
      <p:pic>
        <p:nvPicPr>
          <p:cNvPr id="269" name="Google Shape;269;g1070f94647f_0_132" descr="Imagen"/>
          <p:cNvPicPr preferRelativeResize="0"/>
          <p:nvPr/>
        </p:nvPicPr>
        <p:blipFill rotWithShape="1">
          <a:blip r:embed="rId4">
            <a:alphaModFix/>
          </a:blip>
          <a:srcRect r="95142" b="90327"/>
          <a:stretch/>
        </p:blipFill>
        <p:spPr>
          <a:xfrm flipH="1">
            <a:off x="425704" y="6760699"/>
            <a:ext cx="501384" cy="476343"/>
          </a:xfrm>
          <a:prstGeom prst="rect">
            <a:avLst/>
          </a:prstGeom>
          <a:noFill/>
          <a:ln>
            <a:noFill/>
          </a:ln>
        </p:spPr>
      </p:pic>
      <p:sp>
        <p:nvSpPr>
          <p:cNvPr id="270" name="Google Shape;270;g1070f94647f_0_132"/>
          <p:cNvSpPr txBox="1"/>
          <p:nvPr/>
        </p:nvSpPr>
        <p:spPr>
          <a:xfrm>
            <a:off x="7561263" y="2570043"/>
            <a:ext cx="6696000" cy="2973300"/>
          </a:xfrm>
          <a:prstGeom prst="rect">
            <a:avLst/>
          </a:prstGeom>
          <a:noFill/>
          <a:ln>
            <a:noFill/>
          </a:ln>
        </p:spPr>
        <p:txBody>
          <a:bodyPr spcFirstLastPara="1" wrap="square" lIns="147725" tIns="147725" rIns="147725" bIns="147725" anchor="ctr" anchorCtr="0">
            <a:noAutofit/>
          </a:bodyPr>
          <a:lstStyle/>
          <a:p>
            <a:pPr marL="0" lvl="0" indent="0" algn="l" rtl="0">
              <a:lnSpc>
                <a:spcPct val="115000"/>
              </a:lnSpc>
              <a:spcBef>
                <a:spcPts val="2300"/>
              </a:spcBef>
              <a:spcAft>
                <a:spcPts val="2300"/>
              </a:spcAft>
              <a:buNone/>
            </a:pPr>
            <a:r>
              <a:rPr lang="es-MX" sz="6800" b="1">
                <a:solidFill>
                  <a:srgbClr val="222529"/>
                </a:solidFill>
                <a:latin typeface="Montserrat"/>
                <a:ea typeface="Montserrat"/>
                <a:cs typeface="Montserrat"/>
                <a:sym typeface="Montserrat"/>
              </a:rPr>
              <a:t>Aprendizajes</a:t>
            </a:r>
            <a:endParaRPr sz="6800" b="1">
              <a:solidFill>
                <a:srgbClr val="222529"/>
              </a:solidFill>
              <a:latin typeface="Montserrat"/>
              <a:ea typeface="Montserrat"/>
              <a:cs typeface="Montserrat"/>
              <a:sym typeface="Montserrat"/>
            </a:endParaRPr>
          </a:p>
        </p:txBody>
      </p:sp>
      <p:pic>
        <p:nvPicPr>
          <p:cNvPr id="271" name="Google Shape;271;g1070f94647f_0_132"/>
          <p:cNvPicPr preferRelativeResize="0"/>
          <p:nvPr/>
        </p:nvPicPr>
        <p:blipFill>
          <a:blip r:embed="rId6">
            <a:alphaModFix/>
          </a:blip>
          <a:stretch>
            <a:fillRect/>
          </a:stretch>
        </p:blipFill>
        <p:spPr>
          <a:xfrm>
            <a:off x="1641787" y="2570042"/>
            <a:ext cx="2781501" cy="2781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6A39"/>
        </a:solidFill>
        <a:effectLst/>
      </p:bgPr>
    </p:bg>
    <p:spTree>
      <p:nvGrpSpPr>
        <p:cNvPr id="1" name="Shape 275"/>
        <p:cNvGrpSpPr/>
        <p:nvPr/>
      </p:nvGrpSpPr>
      <p:grpSpPr>
        <a:xfrm>
          <a:off x="0" y="0"/>
          <a:ext cx="0" cy="0"/>
          <a:chOff x="0" y="0"/>
          <a:chExt cx="0" cy="0"/>
        </a:xfrm>
      </p:grpSpPr>
      <p:sp>
        <p:nvSpPr>
          <p:cNvPr id="276" name="Google Shape;276;gbcc2e77c03_0_717"/>
          <p:cNvSpPr/>
          <p:nvPr/>
        </p:nvSpPr>
        <p:spPr>
          <a:xfrm>
            <a:off x="10106532" y="0"/>
            <a:ext cx="5016000" cy="7934700"/>
          </a:xfrm>
          <a:prstGeom prst="rect">
            <a:avLst/>
          </a:prstGeom>
          <a:solidFill>
            <a:srgbClr val="1B1C1F"/>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277" name="Google Shape;277;gbcc2e77c03_0_717"/>
          <p:cNvSpPr txBox="1"/>
          <p:nvPr/>
        </p:nvSpPr>
        <p:spPr>
          <a:xfrm>
            <a:off x="1700960" y="2389500"/>
            <a:ext cx="7214400" cy="3526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i="0" u="none" strike="noStrike" cap="none">
                <a:solidFill>
                  <a:srgbClr val="FFFFFF"/>
                </a:solidFill>
                <a:latin typeface="Montserrat"/>
                <a:ea typeface="Montserrat"/>
                <a:cs typeface="Montserrat"/>
                <a:sym typeface="Montserrat"/>
              </a:rPr>
              <a:t>¿Dudas?</a:t>
            </a:r>
            <a:endParaRPr sz="6800" b="1" i="0" u="none" strike="noStrike" cap="none">
              <a:solidFill>
                <a:srgbClr val="FFFFFF"/>
              </a:solidFill>
              <a:latin typeface="Montserrat"/>
              <a:ea typeface="Montserrat"/>
              <a:cs typeface="Montserrat"/>
              <a:sym typeface="Montserrat"/>
            </a:endParaRPr>
          </a:p>
        </p:txBody>
      </p:sp>
      <p:pic>
        <p:nvPicPr>
          <p:cNvPr id="278" name="Google Shape;278;gbcc2e77c03_0_717"/>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279" name="Google Shape;279;gbcc2e77c03_0_717"/>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280" name="Google Shape;280;gbcc2e77c03_0_717"/>
          <p:cNvPicPr preferRelativeResize="0"/>
          <p:nvPr/>
        </p:nvPicPr>
        <p:blipFill rotWithShape="1">
          <a:blip r:embed="rId4">
            <a:alphaModFix/>
          </a:blip>
          <a:srcRect/>
          <a:stretch/>
        </p:blipFill>
        <p:spPr>
          <a:xfrm>
            <a:off x="8119915" y="607839"/>
            <a:ext cx="3384330" cy="841873"/>
          </a:xfrm>
          <a:prstGeom prst="rect">
            <a:avLst/>
          </a:prstGeom>
          <a:noFill/>
          <a:ln>
            <a:noFill/>
          </a:ln>
        </p:spPr>
      </p:pic>
      <p:cxnSp>
        <p:nvCxnSpPr>
          <p:cNvPr id="281" name="Google Shape;281;gbcc2e77c03_0_717"/>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pic>
        <p:nvPicPr>
          <p:cNvPr id="282" name="Google Shape;282;gbcc2e77c03_0_717"/>
          <p:cNvPicPr preferRelativeResize="0"/>
          <p:nvPr/>
        </p:nvPicPr>
        <p:blipFill rotWithShape="1">
          <a:blip r:embed="rId5">
            <a:alphaModFix/>
          </a:blip>
          <a:srcRect/>
          <a:stretch/>
        </p:blipFill>
        <p:spPr>
          <a:xfrm>
            <a:off x="11045450" y="2701849"/>
            <a:ext cx="3216899" cy="3222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B1C1F"/>
        </a:solidFill>
        <a:effectLst/>
      </p:bgPr>
    </p:bg>
    <p:spTree>
      <p:nvGrpSpPr>
        <p:cNvPr id="1" name="Shape 286"/>
        <p:cNvGrpSpPr/>
        <p:nvPr/>
      </p:nvGrpSpPr>
      <p:grpSpPr>
        <a:xfrm>
          <a:off x="0" y="0"/>
          <a:ext cx="0" cy="0"/>
          <a:chOff x="0" y="0"/>
          <a:chExt cx="0" cy="0"/>
        </a:xfrm>
      </p:grpSpPr>
      <p:pic>
        <p:nvPicPr>
          <p:cNvPr id="287" name="Google Shape;287;gbcc2e77c03_0_727"/>
          <p:cNvPicPr preferRelativeResize="0"/>
          <p:nvPr/>
        </p:nvPicPr>
        <p:blipFill rotWithShape="1">
          <a:blip r:embed="rId3">
            <a:alphaModFix/>
          </a:blip>
          <a:srcRect/>
          <a:stretch/>
        </p:blipFill>
        <p:spPr>
          <a:xfrm flipH="1">
            <a:off x="607160" y="4925971"/>
            <a:ext cx="182144" cy="2553200"/>
          </a:xfrm>
          <a:prstGeom prst="rect">
            <a:avLst/>
          </a:prstGeom>
          <a:noFill/>
          <a:ln>
            <a:noFill/>
          </a:ln>
        </p:spPr>
      </p:pic>
      <p:pic>
        <p:nvPicPr>
          <p:cNvPr id="288" name="Google Shape;288;gbcc2e77c03_0_727"/>
          <p:cNvPicPr preferRelativeResize="0"/>
          <p:nvPr/>
        </p:nvPicPr>
        <p:blipFill rotWithShape="1">
          <a:blip r:embed="rId4">
            <a:alphaModFix/>
          </a:blip>
          <a:srcRect/>
          <a:stretch/>
        </p:blipFill>
        <p:spPr>
          <a:xfrm>
            <a:off x="4224049" y="2257426"/>
            <a:ext cx="6503826" cy="356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070f94647f_0_154"/>
          <p:cNvSpPr/>
          <p:nvPr/>
        </p:nvSpPr>
        <p:spPr>
          <a:xfrm>
            <a:off x="-41" y="-1925"/>
            <a:ext cx="15122400" cy="7921500"/>
          </a:xfrm>
          <a:prstGeom prst="rect">
            <a:avLst/>
          </a:prstGeom>
          <a:solidFill>
            <a:srgbClr val="182227"/>
          </a:solidFill>
          <a:ln>
            <a:noFill/>
          </a:ln>
        </p:spPr>
        <p:txBody>
          <a:bodyPr spcFirstLastPara="1" wrap="square" lIns="147725" tIns="147725" rIns="147725" bIns="147725" anchor="ctr" anchorCtr="0">
            <a:noAutofit/>
          </a:bodyPr>
          <a:lstStyle/>
          <a:p>
            <a:pPr marL="0" lvl="0" indent="0" algn="l" rtl="0">
              <a:spcBef>
                <a:spcPts val="0"/>
              </a:spcBef>
              <a:spcAft>
                <a:spcPts val="0"/>
              </a:spcAft>
              <a:buNone/>
            </a:pPr>
            <a:endParaRPr/>
          </a:p>
        </p:txBody>
      </p:sp>
      <p:sp>
        <p:nvSpPr>
          <p:cNvPr id="294" name="Google Shape;294;g1070f94647f_0_154"/>
          <p:cNvSpPr txBox="1"/>
          <p:nvPr/>
        </p:nvSpPr>
        <p:spPr>
          <a:xfrm>
            <a:off x="1307220" y="6381309"/>
            <a:ext cx="12579900" cy="792300"/>
          </a:xfrm>
          <a:prstGeom prst="rect">
            <a:avLst/>
          </a:prstGeom>
          <a:noFill/>
          <a:ln>
            <a:noFill/>
          </a:ln>
        </p:spPr>
        <p:txBody>
          <a:bodyPr spcFirstLastPara="1" wrap="square" lIns="147725" tIns="147725" rIns="147725" bIns="147725" anchor="t" anchorCtr="0">
            <a:noAutofit/>
          </a:bodyPr>
          <a:lstStyle/>
          <a:p>
            <a:pPr marL="0" lvl="0" indent="0" algn="ctr" rtl="0">
              <a:spcBef>
                <a:spcPts val="0"/>
              </a:spcBef>
              <a:spcAft>
                <a:spcPts val="0"/>
              </a:spcAft>
              <a:buClr>
                <a:schemeClr val="dk1"/>
              </a:buClr>
              <a:buSzPts val="1800"/>
              <a:buFont typeface="Arial"/>
              <a:buNone/>
            </a:pPr>
            <a:r>
              <a:rPr lang="es-MX" sz="1300" i="1">
                <a:solidFill>
                  <a:srgbClr val="FFFFFF"/>
                </a:solidFill>
                <a:latin typeface="Montserrat"/>
                <a:ea typeface="Montserrat"/>
                <a:cs typeface="Montserrat"/>
                <a:sym typeface="Montserrat"/>
              </a:rPr>
              <a:t>"Toda la información contenida en el presente documento es propiedad única, exclusiva y reservada de Exponential Education, S. de R.L. de C.V. y será considerada como Información Confidencial en términos de la legislación de Propiedad Industrial  aplicable. Derivado de lo anterior, cualquier revisión, retransmisión u otros usos distintos sin autorización expresa del remitente, se encuentra prohibida"</a:t>
            </a:r>
            <a:endParaRPr sz="1300" i="1">
              <a:solidFill>
                <a:srgbClr val="FFFFFF"/>
              </a:solidFill>
              <a:latin typeface="Montserrat"/>
              <a:ea typeface="Montserrat"/>
              <a:cs typeface="Montserrat"/>
              <a:sym typeface="Montserrat"/>
            </a:endParaRPr>
          </a:p>
          <a:p>
            <a:pPr marL="0" lvl="0" indent="0" algn="l" rtl="0">
              <a:spcBef>
                <a:spcPts val="0"/>
              </a:spcBef>
              <a:spcAft>
                <a:spcPts val="0"/>
              </a:spcAft>
              <a:buClr>
                <a:schemeClr val="dk1"/>
              </a:buClr>
              <a:buSzPts val="1800"/>
              <a:buFont typeface="Arial"/>
              <a:buNone/>
            </a:pPr>
            <a:endParaRPr sz="2300">
              <a:solidFill>
                <a:schemeClr val="dk1"/>
              </a:solidFill>
            </a:endParaRPr>
          </a:p>
          <a:p>
            <a:pPr marL="0" lvl="0" indent="0" algn="l" rtl="0">
              <a:spcBef>
                <a:spcPts val="0"/>
              </a:spcBef>
              <a:spcAft>
                <a:spcPts val="0"/>
              </a:spcAft>
              <a:buNone/>
            </a:pPr>
            <a:endParaRPr sz="2300">
              <a:solidFill>
                <a:srgbClr val="FFFFFF"/>
              </a:solidFill>
            </a:endParaRPr>
          </a:p>
        </p:txBody>
      </p:sp>
      <p:pic>
        <p:nvPicPr>
          <p:cNvPr id="295" name="Google Shape;295;g1070f94647f_0_154" descr="Imagen"/>
          <p:cNvPicPr preferRelativeResize="0"/>
          <p:nvPr/>
        </p:nvPicPr>
        <p:blipFill rotWithShape="1">
          <a:blip r:embed="rId3">
            <a:alphaModFix/>
          </a:blip>
          <a:srcRect/>
          <a:stretch/>
        </p:blipFill>
        <p:spPr>
          <a:xfrm>
            <a:off x="425698" y="7413076"/>
            <a:ext cx="13290024" cy="58679"/>
          </a:xfrm>
          <a:prstGeom prst="rect">
            <a:avLst/>
          </a:prstGeom>
          <a:noFill/>
          <a:ln>
            <a:noFill/>
          </a:ln>
        </p:spPr>
      </p:pic>
      <p:sp>
        <p:nvSpPr>
          <p:cNvPr id="296" name="Google Shape;296;g1070f94647f_0_154"/>
          <p:cNvSpPr txBox="1"/>
          <p:nvPr/>
        </p:nvSpPr>
        <p:spPr>
          <a:xfrm>
            <a:off x="425693" y="7510605"/>
            <a:ext cx="706500" cy="146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D2D7DB"/>
              </a:buClr>
              <a:buSzPts val="800"/>
              <a:buFont typeface="Montserrat"/>
              <a:buNone/>
            </a:pPr>
            <a:r>
              <a:rPr lang="es-MX" sz="800" b="1" i="0" u="none" strike="noStrike" cap="none">
                <a:solidFill>
                  <a:srgbClr val="D2D7DB"/>
                </a:solidFill>
                <a:latin typeface="Montserrat"/>
                <a:ea typeface="Montserrat"/>
                <a:cs typeface="Montserrat"/>
                <a:sym typeface="Montserrat"/>
              </a:rPr>
              <a:t>BEDU</a:t>
            </a:r>
            <a:endParaRPr sz="1800" b="0" i="0" u="none" strike="noStrike" cap="none">
              <a:solidFill>
                <a:srgbClr val="000000"/>
              </a:solidFill>
              <a:latin typeface="Arial"/>
              <a:ea typeface="Arial"/>
              <a:cs typeface="Arial"/>
              <a:sym typeface="Arial"/>
            </a:endParaRPr>
          </a:p>
        </p:txBody>
      </p:sp>
      <p:pic>
        <p:nvPicPr>
          <p:cNvPr id="297" name="Google Shape;297;g1070f94647f_0_154" descr="Imagen"/>
          <p:cNvPicPr preferRelativeResize="0"/>
          <p:nvPr/>
        </p:nvPicPr>
        <p:blipFill rotWithShape="1">
          <a:blip r:embed="rId4">
            <a:alphaModFix/>
          </a:blip>
          <a:srcRect/>
          <a:stretch/>
        </p:blipFill>
        <p:spPr>
          <a:xfrm>
            <a:off x="3916289" y="3057484"/>
            <a:ext cx="6788782" cy="18066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301"/>
        <p:cNvGrpSpPr/>
        <p:nvPr/>
      </p:nvGrpSpPr>
      <p:grpSpPr>
        <a:xfrm>
          <a:off x="0" y="0"/>
          <a:ext cx="0" cy="0"/>
          <a:chOff x="0" y="0"/>
          <a:chExt cx="0" cy="0"/>
        </a:xfrm>
      </p:grpSpPr>
      <p:sp>
        <p:nvSpPr>
          <p:cNvPr id="302" name="Google Shape;302;g1070f94647f_0_162"/>
          <p:cNvSpPr/>
          <p:nvPr/>
        </p:nvSpPr>
        <p:spPr>
          <a:xfrm>
            <a:off x="1150273" y="1363471"/>
            <a:ext cx="4259400" cy="572100"/>
          </a:xfrm>
          <a:prstGeom prst="rect">
            <a:avLst/>
          </a:prstGeom>
          <a:solidFill>
            <a:srgbClr val="182227"/>
          </a:solidFill>
          <a:ln>
            <a:noFill/>
          </a:ln>
        </p:spPr>
        <p:txBody>
          <a:bodyPr spcFirstLastPara="1" wrap="square" lIns="147725" tIns="147725" rIns="147725" bIns="147725" anchor="ctr" anchorCtr="0">
            <a:noAutofit/>
          </a:bodyPr>
          <a:lstStyle/>
          <a:p>
            <a:pPr marL="0" lvl="0" indent="0" algn="l" rtl="0">
              <a:spcBef>
                <a:spcPts val="0"/>
              </a:spcBef>
              <a:spcAft>
                <a:spcPts val="0"/>
              </a:spcAft>
              <a:buNone/>
            </a:pPr>
            <a:r>
              <a:rPr lang="es-MX" sz="2300">
                <a:latin typeface="Montserrat Medium"/>
                <a:ea typeface="Montserrat Medium"/>
                <a:cs typeface="Montserrat Medium"/>
                <a:sym typeface="Montserrat Medium"/>
              </a:rPr>
              <a:t>v</a:t>
            </a:r>
            <a:endParaRPr sz="2300">
              <a:latin typeface="Montserrat Medium"/>
              <a:ea typeface="Montserrat Medium"/>
              <a:cs typeface="Montserrat Medium"/>
              <a:sym typeface="Montserrat Medium"/>
            </a:endParaRPr>
          </a:p>
        </p:txBody>
      </p:sp>
      <p:sp>
        <p:nvSpPr>
          <p:cNvPr id="303" name="Google Shape;303;g1070f94647f_0_162"/>
          <p:cNvSpPr/>
          <p:nvPr/>
        </p:nvSpPr>
        <p:spPr>
          <a:xfrm>
            <a:off x="5397261" y="1363471"/>
            <a:ext cx="4259400" cy="572100"/>
          </a:xfrm>
          <a:prstGeom prst="rect">
            <a:avLst/>
          </a:prstGeom>
          <a:solidFill>
            <a:srgbClr val="FF6A39"/>
          </a:solidFill>
          <a:ln>
            <a:noFill/>
          </a:ln>
        </p:spPr>
        <p:txBody>
          <a:bodyPr spcFirstLastPara="1" wrap="square" lIns="147725" tIns="147725" rIns="147725" bIns="147725" anchor="ctr" anchorCtr="0">
            <a:noAutofit/>
          </a:bodyPr>
          <a:lstStyle/>
          <a:p>
            <a:pPr marL="0" lvl="0" indent="0" algn="l" rtl="0">
              <a:spcBef>
                <a:spcPts val="0"/>
              </a:spcBef>
              <a:spcAft>
                <a:spcPts val="0"/>
              </a:spcAft>
              <a:buNone/>
            </a:pPr>
            <a:endParaRPr sz="2300">
              <a:latin typeface="Montserrat Medium"/>
              <a:ea typeface="Montserrat Medium"/>
              <a:cs typeface="Montserrat Medium"/>
              <a:sym typeface="Montserrat Medium"/>
            </a:endParaRPr>
          </a:p>
        </p:txBody>
      </p:sp>
      <p:sp>
        <p:nvSpPr>
          <p:cNvPr id="304" name="Google Shape;304;g1070f94647f_0_162"/>
          <p:cNvSpPr txBox="1"/>
          <p:nvPr/>
        </p:nvSpPr>
        <p:spPr>
          <a:xfrm>
            <a:off x="1012134" y="327700"/>
            <a:ext cx="6474300" cy="714300"/>
          </a:xfrm>
          <a:prstGeom prst="rect">
            <a:avLst/>
          </a:prstGeom>
          <a:noFill/>
          <a:ln>
            <a:noFill/>
          </a:ln>
        </p:spPr>
        <p:txBody>
          <a:bodyPr spcFirstLastPara="1" wrap="square" lIns="147725" tIns="147725" rIns="147725" bIns="147725" anchor="t" anchorCtr="0">
            <a:noAutofit/>
          </a:bodyPr>
          <a:lstStyle/>
          <a:p>
            <a:pPr marL="0" lvl="0" indent="0" algn="l" rtl="0">
              <a:spcBef>
                <a:spcPts val="0"/>
              </a:spcBef>
              <a:spcAft>
                <a:spcPts val="0"/>
              </a:spcAft>
              <a:buNone/>
            </a:pPr>
            <a:r>
              <a:rPr lang="es-MX" sz="3900" b="1">
                <a:latin typeface="Montserrat"/>
                <a:ea typeface="Montserrat"/>
                <a:cs typeface="Montserrat"/>
                <a:sym typeface="Montserrat"/>
              </a:rPr>
              <a:t>Colores primarios</a:t>
            </a:r>
            <a:endParaRPr sz="3900" b="1">
              <a:latin typeface="Montserrat"/>
              <a:ea typeface="Montserrat"/>
              <a:cs typeface="Montserrat"/>
              <a:sym typeface="Montserrat"/>
            </a:endParaRPr>
          </a:p>
        </p:txBody>
      </p:sp>
      <p:sp>
        <p:nvSpPr>
          <p:cNvPr id="305" name="Google Shape;305;g1070f94647f_0_162"/>
          <p:cNvSpPr/>
          <p:nvPr/>
        </p:nvSpPr>
        <p:spPr>
          <a:xfrm>
            <a:off x="9656673" y="1363471"/>
            <a:ext cx="4259400" cy="572100"/>
          </a:xfrm>
          <a:prstGeom prst="rect">
            <a:avLst/>
          </a:prstGeom>
          <a:solidFill>
            <a:srgbClr val="D2D7DB"/>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None/>
            </a:pPr>
            <a:endParaRPr sz="2300"/>
          </a:p>
        </p:txBody>
      </p:sp>
      <p:sp>
        <p:nvSpPr>
          <p:cNvPr id="306" name="Google Shape;306;g1070f94647f_0_162"/>
          <p:cNvSpPr txBox="1"/>
          <p:nvPr/>
        </p:nvSpPr>
        <p:spPr>
          <a:xfrm>
            <a:off x="1197572" y="1290007"/>
            <a:ext cx="2037600" cy="645600"/>
          </a:xfrm>
          <a:prstGeom prst="rect">
            <a:avLst/>
          </a:prstGeom>
          <a:noFill/>
          <a:ln>
            <a:noFill/>
          </a:ln>
        </p:spPr>
        <p:txBody>
          <a:bodyPr spcFirstLastPara="1" wrap="square" lIns="147725" tIns="147725" rIns="147725" bIns="147725" anchor="t" anchorCtr="0">
            <a:noAutofit/>
          </a:bodyPr>
          <a:lstStyle/>
          <a:p>
            <a:pPr marL="0" lvl="0" indent="0" algn="l" rtl="0">
              <a:spcBef>
                <a:spcPts val="0"/>
              </a:spcBef>
              <a:spcAft>
                <a:spcPts val="0"/>
              </a:spcAft>
              <a:buNone/>
            </a:pPr>
            <a:r>
              <a:rPr lang="es-MX" sz="2900">
                <a:solidFill>
                  <a:srgbClr val="FFFFFF"/>
                </a:solidFill>
                <a:latin typeface="Montserrat Medium"/>
                <a:ea typeface="Montserrat Medium"/>
                <a:cs typeface="Montserrat Medium"/>
                <a:sym typeface="Montserrat Medium"/>
              </a:rPr>
              <a:t>182227</a:t>
            </a:r>
            <a:endParaRPr sz="2900">
              <a:solidFill>
                <a:srgbClr val="FFFFFF"/>
              </a:solidFill>
              <a:latin typeface="Montserrat Medium"/>
              <a:ea typeface="Montserrat Medium"/>
              <a:cs typeface="Montserrat Medium"/>
              <a:sym typeface="Montserrat Medium"/>
            </a:endParaRPr>
          </a:p>
        </p:txBody>
      </p:sp>
      <p:sp>
        <p:nvSpPr>
          <p:cNvPr id="307" name="Google Shape;307;g1070f94647f_0_162"/>
          <p:cNvSpPr txBox="1"/>
          <p:nvPr/>
        </p:nvSpPr>
        <p:spPr>
          <a:xfrm>
            <a:off x="5364101" y="1290007"/>
            <a:ext cx="2441400" cy="645600"/>
          </a:xfrm>
          <a:prstGeom prst="rect">
            <a:avLst/>
          </a:prstGeom>
          <a:noFill/>
          <a:ln>
            <a:noFill/>
          </a:ln>
        </p:spPr>
        <p:txBody>
          <a:bodyPr spcFirstLastPara="1" wrap="square" lIns="147725" tIns="147725" rIns="147725" bIns="147725" anchor="t" anchorCtr="0">
            <a:noAutofit/>
          </a:bodyPr>
          <a:lstStyle/>
          <a:p>
            <a:pPr marL="0" lvl="0" indent="0" algn="l" rtl="0">
              <a:spcBef>
                <a:spcPts val="0"/>
              </a:spcBef>
              <a:spcAft>
                <a:spcPts val="0"/>
              </a:spcAft>
              <a:buClr>
                <a:schemeClr val="dk1"/>
              </a:buClr>
              <a:buSzPts val="1800"/>
              <a:buFont typeface="Arial"/>
              <a:buNone/>
            </a:pPr>
            <a:r>
              <a:rPr lang="es-MX" sz="2900">
                <a:solidFill>
                  <a:schemeClr val="lt1"/>
                </a:solidFill>
                <a:latin typeface="Montserrat Medium"/>
                <a:ea typeface="Montserrat Medium"/>
                <a:cs typeface="Montserrat Medium"/>
                <a:sym typeface="Montserrat Medium"/>
              </a:rPr>
              <a:t>ff6a39</a:t>
            </a:r>
            <a:endParaRPr sz="2900">
              <a:solidFill>
                <a:srgbClr val="FFFFFF"/>
              </a:solidFill>
              <a:latin typeface="Montserrat Medium"/>
              <a:ea typeface="Montserrat Medium"/>
              <a:cs typeface="Montserrat Medium"/>
              <a:sym typeface="Montserrat Medium"/>
            </a:endParaRPr>
          </a:p>
        </p:txBody>
      </p:sp>
      <p:sp>
        <p:nvSpPr>
          <p:cNvPr id="308" name="Google Shape;308;g1070f94647f_0_162"/>
          <p:cNvSpPr txBox="1"/>
          <p:nvPr/>
        </p:nvSpPr>
        <p:spPr>
          <a:xfrm>
            <a:off x="9656693" y="1290007"/>
            <a:ext cx="2441400" cy="645600"/>
          </a:xfrm>
          <a:prstGeom prst="rect">
            <a:avLst/>
          </a:prstGeom>
          <a:noFill/>
          <a:ln>
            <a:noFill/>
          </a:ln>
        </p:spPr>
        <p:txBody>
          <a:bodyPr spcFirstLastPara="1" wrap="square" lIns="147725" tIns="147725" rIns="147725" bIns="147725" anchor="t" anchorCtr="0">
            <a:noAutofit/>
          </a:bodyPr>
          <a:lstStyle/>
          <a:p>
            <a:pPr marL="0" lvl="0" indent="0" algn="l" rtl="0">
              <a:spcBef>
                <a:spcPts val="0"/>
              </a:spcBef>
              <a:spcAft>
                <a:spcPts val="0"/>
              </a:spcAft>
              <a:buNone/>
            </a:pPr>
            <a:r>
              <a:rPr lang="es-MX" sz="2900">
                <a:solidFill>
                  <a:srgbClr val="FFFFFF"/>
                </a:solidFill>
                <a:latin typeface="Montserrat Medium"/>
                <a:ea typeface="Montserrat Medium"/>
                <a:cs typeface="Montserrat Medium"/>
                <a:sym typeface="Montserrat Medium"/>
              </a:rPr>
              <a:t>d2d7db</a:t>
            </a:r>
            <a:endParaRPr sz="2900">
              <a:solidFill>
                <a:srgbClr val="FFFFFF"/>
              </a:solidFill>
              <a:latin typeface="Montserrat Medium"/>
              <a:ea typeface="Montserrat Medium"/>
              <a:cs typeface="Montserrat Medium"/>
              <a:sym typeface="Montserrat Medium"/>
            </a:endParaRPr>
          </a:p>
        </p:txBody>
      </p:sp>
      <p:sp>
        <p:nvSpPr>
          <p:cNvPr id="309" name="Google Shape;309;g1070f94647f_0_162"/>
          <p:cNvSpPr txBox="1"/>
          <p:nvPr/>
        </p:nvSpPr>
        <p:spPr>
          <a:xfrm>
            <a:off x="976994" y="3097958"/>
            <a:ext cx="9218400" cy="716700"/>
          </a:xfrm>
          <a:prstGeom prst="rect">
            <a:avLst/>
          </a:prstGeom>
          <a:noFill/>
          <a:ln>
            <a:noFill/>
          </a:ln>
        </p:spPr>
        <p:txBody>
          <a:bodyPr spcFirstLastPara="1" wrap="square" lIns="147725" tIns="147725" rIns="147725" bIns="147725" anchor="t" anchorCtr="0">
            <a:noAutofit/>
          </a:bodyPr>
          <a:lstStyle/>
          <a:p>
            <a:pPr marL="0" lvl="0" indent="0" algn="l" rtl="0">
              <a:spcBef>
                <a:spcPts val="0"/>
              </a:spcBef>
              <a:spcAft>
                <a:spcPts val="0"/>
              </a:spcAft>
              <a:buNone/>
            </a:pPr>
            <a:r>
              <a:rPr lang="es-MX" sz="4000" b="1">
                <a:solidFill>
                  <a:srgbClr val="182227"/>
                </a:solidFill>
                <a:latin typeface="Montserrat"/>
                <a:ea typeface="Montserrat"/>
                <a:cs typeface="Montserrat"/>
                <a:sym typeface="Montserrat"/>
              </a:rPr>
              <a:t>Elementos disponibles</a:t>
            </a:r>
            <a:endParaRPr sz="4000" b="1">
              <a:solidFill>
                <a:srgbClr val="182227"/>
              </a:solidFill>
              <a:latin typeface="Montserrat"/>
              <a:ea typeface="Montserrat"/>
              <a:cs typeface="Montserrat"/>
              <a:sym typeface="Montserrat"/>
            </a:endParaRPr>
          </a:p>
        </p:txBody>
      </p:sp>
      <p:cxnSp>
        <p:nvCxnSpPr>
          <p:cNvPr id="310" name="Google Shape;310;g1070f94647f_0_162"/>
          <p:cNvCxnSpPr/>
          <p:nvPr/>
        </p:nvCxnSpPr>
        <p:spPr>
          <a:xfrm>
            <a:off x="1175615" y="5225439"/>
            <a:ext cx="2609100" cy="18600"/>
          </a:xfrm>
          <a:prstGeom prst="bentConnector4">
            <a:avLst>
              <a:gd name="adj1" fmla="val 126"/>
              <a:gd name="adj2" fmla="val 3730342"/>
            </a:avLst>
          </a:prstGeom>
          <a:noFill/>
          <a:ln w="28575" cap="flat" cmpd="sng">
            <a:solidFill>
              <a:srgbClr val="FF6A39"/>
            </a:solidFill>
            <a:prstDash val="dash"/>
            <a:round/>
            <a:headEnd type="diamond" w="med" len="med"/>
            <a:tailEnd type="none" w="med" len="med"/>
          </a:ln>
        </p:spPr>
      </p:cxnSp>
      <p:cxnSp>
        <p:nvCxnSpPr>
          <p:cNvPr id="311" name="Google Shape;311;g1070f94647f_0_162"/>
          <p:cNvCxnSpPr/>
          <p:nvPr/>
        </p:nvCxnSpPr>
        <p:spPr>
          <a:xfrm rot="10800000" flipH="1">
            <a:off x="1175615" y="4743131"/>
            <a:ext cx="2609100" cy="18600"/>
          </a:xfrm>
          <a:prstGeom prst="bentConnector4">
            <a:avLst>
              <a:gd name="adj1" fmla="val 126"/>
              <a:gd name="adj2" fmla="val 3730342"/>
            </a:avLst>
          </a:prstGeom>
          <a:noFill/>
          <a:ln w="28575" cap="flat" cmpd="sng">
            <a:solidFill>
              <a:srgbClr val="FF6A39"/>
            </a:solidFill>
            <a:prstDash val="dash"/>
            <a:round/>
            <a:headEnd type="none" w="med" len="med"/>
            <a:tailEnd type="none" w="med" len="med"/>
          </a:ln>
        </p:spPr>
      </p:cxnSp>
      <p:cxnSp>
        <p:nvCxnSpPr>
          <p:cNvPr id="312" name="Google Shape;312;g1070f94647f_0_162"/>
          <p:cNvCxnSpPr/>
          <p:nvPr/>
        </p:nvCxnSpPr>
        <p:spPr>
          <a:xfrm>
            <a:off x="1175615" y="6385953"/>
            <a:ext cx="2609100" cy="18600"/>
          </a:xfrm>
          <a:prstGeom prst="bentConnector4">
            <a:avLst>
              <a:gd name="adj1" fmla="val 126"/>
              <a:gd name="adj2" fmla="val 3730342"/>
            </a:avLst>
          </a:prstGeom>
          <a:noFill/>
          <a:ln w="28575" cap="flat" cmpd="sng">
            <a:solidFill>
              <a:srgbClr val="FF6A39"/>
            </a:solidFill>
            <a:prstDash val="dash"/>
            <a:round/>
            <a:headEnd type="none" w="med" len="med"/>
            <a:tailEnd type="oval" w="med" len="med"/>
          </a:ln>
        </p:spPr>
      </p:cxnSp>
      <p:sp>
        <p:nvSpPr>
          <p:cNvPr id="313" name="Google Shape;313;g1070f94647f_0_162"/>
          <p:cNvSpPr/>
          <p:nvPr/>
        </p:nvSpPr>
        <p:spPr>
          <a:xfrm>
            <a:off x="4315009" y="4625612"/>
            <a:ext cx="1614000" cy="1503000"/>
          </a:xfrm>
          <a:prstGeom prst="roundRect">
            <a:avLst>
              <a:gd name="adj" fmla="val 16667"/>
            </a:avLst>
          </a:prstGeom>
          <a:solidFill>
            <a:srgbClr val="D2D7DB"/>
          </a:solidFill>
          <a:ln>
            <a:noFill/>
          </a:ln>
        </p:spPr>
        <p:txBody>
          <a:bodyPr spcFirstLastPara="1" wrap="square" lIns="147725" tIns="147725" rIns="147725" bIns="147725" anchor="ctr" anchorCtr="0">
            <a:noAutofit/>
          </a:bodyPr>
          <a:lstStyle/>
          <a:p>
            <a:pPr marL="0" lvl="0" indent="0" algn="l" rtl="0">
              <a:spcBef>
                <a:spcPts val="0"/>
              </a:spcBef>
              <a:spcAft>
                <a:spcPts val="0"/>
              </a:spcAft>
              <a:buNone/>
            </a:pPr>
            <a:endParaRPr/>
          </a:p>
        </p:txBody>
      </p:sp>
      <p:sp>
        <p:nvSpPr>
          <p:cNvPr id="314" name="Google Shape;314;g1070f94647f_0_162"/>
          <p:cNvSpPr/>
          <p:nvPr/>
        </p:nvSpPr>
        <p:spPr>
          <a:xfrm>
            <a:off x="6348896" y="4625612"/>
            <a:ext cx="1614000" cy="1503000"/>
          </a:xfrm>
          <a:prstGeom prst="roundRect">
            <a:avLst>
              <a:gd name="adj" fmla="val 16667"/>
            </a:avLst>
          </a:prstGeom>
          <a:solidFill>
            <a:srgbClr val="FF6A39"/>
          </a:solidFill>
          <a:ln>
            <a:noFill/>
          </a:ln>
        </p:spPr>
        <p:txBody>
          <a:bodyPr spcFirstLastPara="1" wrap="square" lIns="147725" tIns="147725" rIns="147725" bIns="147725" anchor="ctr" anchorCtr="0">
            <a:noAutofit/>
          </a:bodyPr>
          <a:lstStyle/>
          <a:p>
            <a:pPr marL="0" lvl="0" indent="0" algn="l" rtl="0">
              <a:spcBef>
                <a:spcPts val="0"/>
              </a:spcBef>
              <a:spcAft>
                <a:spcPts val="0"/>
              </a:spcAft>
              <a:buNone/>
            </a:pPr>
            <a:r>
              <a:rPr lang="es-MX" sz="2300"/>
              <a:t> </a:t>
            </a:r>
            <a:endParaRPr sz="2300"/>
          </a:p>
        </p:txBody>
      </p:sp>
      <p:sp>
        <p:nvSpPr>
          <p:cNvPr id="315" name="Google Shape;315;g1070f94647f_0_162"/>
          <p:cNvSpPr/>
          <p:nvPr/>
        </p:nvSpPr>
        <p:spPr>
          <a:xfrm>
            <a:off x="8382782" y="4625612"/>
            <a:ext cx="1614000" cy="1503000"/>
          </a:xfrm>
          <a:prstGeom prst="roundRect">
            <a:avLst>
              <a:gd name="adj" fmla="val 16667"/>
            </a:avLst>
          </a:prstGeom>
          <a:solidFill>
            <a:srgbClr val="182227"/>
          </a:solidFill>
          <a:ln>
            <a:noFill/>
          </a:ln>
        </p:spPr>
        <p:txBody>
          <a:bodyPr spcFirstLastPara="1" wrap="square" lIns="147725" tIns="147725" rIns="147725" bIns="147725" anchor="ctr" anchorCtr="0">
            <a:noAutofit/>
          </a:bodyPr>
          <a:lstStyle/>
          <a:p>
            <a:pPr marL="0" lvl="0" indent="0" algn="l" rtl="0">
              <a:spcBef>
                <a:spcPts val="0"/>
              </a:spcBef>
              <a:spcAft>
                <a:spcPts val="0"/>
              </a:spcAft>
              <a:buClr>
                <a:schemeClr val="dk1"/>
              </a:buClr>
              <a:buSzPts val="1800"/>
              <a:buFont typeface="Arial"/>
              <a:buNone/>
            </a:pPr>
            <a:r>
              <a:rPr lang="es-MX" sz="2300"/>
              <a:t> </a:t>
            </a:r>
            <a:endParaRPr sz="2300"/>
          </a:p>
          <a:p>
            <a:pPr marL="0" lvl="0" indent="0" algn="l" rtl="0">
              <a:spcBef>
                <a:spcPts val="0"/>
              </a:spcBef>
              <a:spcAft>
                <a:spcPts val="0"/>
              </a:spcAft>
              <a:buClr>
                <a:schemeClr val="dk1"/>
              </a:buClr>
              <a:buSzPts val="1800"/>
              <a:buFont typeface="Arial"/>
              <a:buNone/>
            </a:pP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6A39"/>
        </a:solidFill>
        <a:effectLst/>
      </p:bgPr>
    </p:bg>
    <p:spTree>
      <p:nvGrpSpPr>
        <p:cNvPr id="1" name="Shape 79"/>
        <p:cNvGrpSpPr/>
        <p:nvPr/>
      </p:nvGrpSpPr>
      <p:grpSpPr>
        <a:xfrm>
          <a:off x="0" y="0"/>
          <a:ext cx="0" cy="0"/>
          <a:chOff x="0" y="0"/>
          <a:chExt cx="0" cy="0"/>
        </a:xfrm>
      </p:grpSpPr>
      <p:pic>
        <p:nvPicPr>
          <p:cNvPr id="80" name="Google Shape;80;g7ed7eb645d_0_548"/>
          <p:cNvPicPr preferRelativeResize="0"/>
          <p:nvPr/>
        </p:nvPicPr>
        <p:blipFill rotWithShape="1">
          <a:blip r:embed="rId3">
            <a:alphaModFix amt="50000"/>
          </a:blip>
          <a:srcRect l="18" t="12445" r="9862" b="6948"/>
          <a:stretch/>
        </p:blipFill>
        <p:spPr>
          <a:xfrm>
            <a:off x="5728925" y="0"/>
            <a:ext cx="9393597" cy="7921626"/>
          </a:xfrm>
          <a:prstGeom prst="rect">
            <a:avLst/>
          </a:prstGeom>
          <a:noFill/>
          <a:ln>
            <a:noFill/>
          </a:ln>
        </p:spPr>
      </p:pic>
      <p:sp>
        <p:nvSpPr>
          <p:cNvPr id="81" name="Google Shape;81;g7ed7eb645d_0_548"/>
          <p:cNvSpPr txBox="1"/>
          <p:nvPr/>
        </p:nvSpPr>
        <p:spPr>
          <a:xfrm>
            <a:off x="1131995" y="2652860"/>
            <a:ext cx="11401892" cy="1372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500"/>
              <a:buFont typeface="Arial"/>
              <a:buNone/>
            </a:pPr>
            <a:r>
              <a:rPr lang="es-MX" sz="6500" b="1" dirty="0">
                <a:solidFill>
                  <a:schemeClr val="lt1"/>
                </a:solidFill>
                <a:latin typeface="Montserrat"/>
                <a:ea typeface="Montserrat"/>
                <a:cs typeface="Montserrat"/>
                <a:sym typeface="Montserrat"/>
              </a:rPr>
              <a:t>Análisis del cambio en las divisas de las criptomonedas </a:t>
            </a:r>
            <a:endParaRPr sz="6500" b="1" i="0" u="none" strike="noStrike" cap="none" dirty="0">
              <a:solidFill>
                <a:schemeClr val="lt1"/>
              </a:solidFill>
              <a:latin typeface="Montserrat"/>
              <a:ea typeface="Montserrat"/>
              <a:cs typeface="Montserrat"/>
              <a:sym typeface="Montserrat"/>
            </a:endParaRPr>
          </a:p>
        </p:txBody>
      </p:sp>
      <p:sp>
        <p:nvSpPr>
          <p:cNvPr id="82" name="Google Shape;82;g7ed7eb645d_0_548"/>
          <p:cNvSpPr txBox="1"/>
          <p:nvPr/>
        </p:nvSpPr>
        <p:spPr>
          <a:xfrm>
            <a:off x="1109171" y="4943940"/>
            <a:ext cx="8837723" cy="792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3200" dirty="0">
                <a:solidFill>
                  <a:schemeClr val="lt1"/>
                </a:solidFill>
                <a:latin typeface="Montserrat"/>
                <a:ea typeface="Montserrat"/>
                <a:cs typeface="Montserrat"/>
                <a:sym typeface="Montserrat"/>
              </a:rPr>
              <a:t>Procesamiento de datos con Python</a:t>
            </a:r>
            <a:endParaRPr sz="3200" b="0" i="0" u="none" strike="noStrike" cap="none" dirty="0">
              <a:solidFill>
                <a:schemeClr val="lt1"/>
              </a:solidFill>
              <a:latin typeface="Montserrat"/>
              <a:ea typeface="Montserrat"/>
              <a:cs typeface="Montserrat"/>
              <a:sym typeface="Montserrat"/>
            </a:endParaRPr>
          </a:p>
        </p:txBody>
      </p:sp>
      <p:sp>
        <p:nvSpPr>
          <p:cNvPr id="84" name="Google Shape;84;g7ed7eb645d_0_548"/>
          <p:cNvSpPr txBox="1"/>
          <p:nvPr/>
        </p:nvSpPr>
        <p:spPr>
          <a:xfrm>
            <a:off x="1131995" y="1122576"/>
            <a:ext cx="8814900" cy="7077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900"/>
              <a:buFont typeface="Arial"/>
              <a:buNone/>
            </a:pPr>
            <a:r>
              <a:rPr lang="es-MX" sz="2900" dirty="0">
                <a:solidFill>
                  <a:schemeClr val="lt1"/>
                </a:solidFill>
                <a:latin typeface="Montserrat SemiBold"/>
                <a:ea typeface="Montserrat SemiBold"/>
                <a:cs typeface="Montserrat SemiBold"/>
                <a:sym typeface="Montserrat SemiBold"/>
              </a:rPr>
              <a:t>DEMO DAY</a:t>
            </a:r>
            <a:endParaRPr sz="2900" b="0" i="0" u="none" strike="noStrike" cap="none" dirty="0">
              <a:solidFill>
                <a:schemeClr val="lt1"/>
              </a:solidFill>
              <a:latin typeface="Montserrat SemiBold"/>
              <a:ea typeface="Montserrat SemiBold"/>
              <a:cs typeface="Montserrat SemiBold"/>
              <a:sym typeface="Montserrat SemiBold"/>
            </a:endParaRPr>
          </a:p>
        </p:txBody>
      </p:sp>
      <p:pic>
        <p:nvPicPr>
          <p:cNvPr id="85" name="Google Shape;85;g7ed7eb645d_0_548"/>
          <p:cNvPicPr preferRelativeResize="0"/>
          <p:nvPr/>
        </p:nvPicPr>
        <p:blipFill rotWithShape="1">
          <a:blip r:embed="rId4">
            <a:alphaModFix/>
          </a:blip>
          <a:srcRect/>
          <a:stretch/>
        </p:blipFill>
        <p:spPr>
          <a:xfrm flipH="1">
            <a:off x="607160" y="4925971"/>
            <a:ext cx="182144" cy="2553202"/>
          </a:xfrm>
          <a:prstGeom prst="rect">
            <a:avLst/>
          </a:prstGeom>
          <a:noFill/>
          <a:ln>
            <a:noFill/>
          </a:ln>
        </p:spPr>
      </p:pic>
      <p:cxnSp>
        <p:nvCxnSpPr>
          <p:cNvPr id="86" name="Google Shape;86;g7ed7eb645d_0_548"/>
          <p:cNvCxnSpPr>
            <a:cxnSpLocks/>
          </p:cNvCxnSpPr>
          <p:nvPr/>
        </p:nvCxnSpPr>
        <p:spPr>
          <a:xfrm>
            <a:off x="1298678" y="4911923"/>
            <a:ext cx="8056337" cy="0"/>
          </a:xfrm>
          <a:prstGeom prst="straightConnector1">
            <a:avLst/>
          </a:prstGeom>
          <a:noFill/>
          <a:ln w="28575" cap="flat" cmpd="sng">
            <a:solidFill>
              <a:schemeClr val="dk1"/>
            </a:solidFill>
            <a:prstDash val="solid"/>
            <a:round/>
            <a:headEnd type="none" w="sm" len="sm"/>
            <a:tailEnd type="none" w="sm" len="sm"/>
          </a:ln>
        </p:spPr>
      </p:cxnSp>
      <p:pic>
        <p:nvPicPr>
          <p:cNvPr id="87" name="Google Shape;87;g7ed7eb645d_0_548"/>
          <p:cNvPicPr preferRelativeResize="0"/>
          <p:nvPr/>
        </p:nvPicPr>
        <p:blipFill rotWithShape="1">
          <a:blip r:embed="rId5">
            <a:alphaModFix/>
          </a:blip>
          <a:srcRect/>
          <a:stretch/>
        </p:blipFill>
        <p:spPr>
          <a:xfrm>
            <a:off x="12240000" y="6300000"/>
            <a:ext cx="2520001" cy="1382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19"/>
        <p:cNvGrpSpPr/>
        <p:nvPr/>
      </p:nvGrpSpPr>
      <p:grpSpPr>
        <a:xfrm>
          <a:off x="0" y="0"/>
          <a:ext cx="0" cy="0"/>
          <a:chOff x="0" y="0"/>
          <a:chExt cx="0" cy="0"/>
        </a:xfrm>
      </p:grpSpPr>
      <p:pic>
        <p:nvPicPr>
          <p:cNvPr id="320" name="Google Shape;320;g1070f94647f_0_179"/>
          <p:cNvPicPr preferRelativeResize="0"/>
          <p:nvPr/>
        </p:nvPicPr>
        <p:blipFill rotWithShape="1">
          <a:blip r:embed="rId3">
            <a:alphaModFix/>
          </a:blip>
          <a:srcRect/>
          <a:stretch/>
        </p:blipFill>
        <p:spPr>
          <a:xfrm>
            <a:off x="12568363" y="6566159"/>
            <a:ext cx="1221251" cy="979201"/>
          </a:xfrm>
          <a:prstGeom prst="rect">
            <a:avLst/>
          </a:prstGeom>
          <a:noFill/>
          <a:ln>
            <a:noFill/>
          </a:ln>
        </p:spPr>
      </p:pic>
      <p:pic>
        <p:nvPicPr>
          <p:cNvPr id="321" name="Google Shape;321;g1070f94647f_0_179"/>
          <p:cNvPicPr preferRelativeResize="0"/>
          <p:nvPr/>
        </p:nvPicPr>
        <p:blipFill rotWithShape="1">
          <a:blip r:embed="rId4">
            <a:alphaModFix/>
          </a:blip>
          <a:srcRect/>
          <a:stretch/>
        </p:blipFill>
        <p:spPr>
          <a:xfrm>
            <a:off x="3643339" y="5249673"/>
            <a:ext cx="1034212" cy="1133233"/>
          </a:xfrm>
          <a:prstGeom prst="rect">
            <a:avLst/>
          </a:prstGeom>
          <a:noFill/>
          <a:ln>
            <a:noFill/>
          </a:ln>
        </p:spPr>
      </p:pic>
      <p:pic>
        <p:nvPicPr>
          <p:cNvPr id="322" name="Google Shape;322;g1070f94647f_0_179"/>
          <p:cNvPicPr preferRelativeResize="0"/>
          <p:nvPr/>
        </p:nvPicPr>
        <p:blipFill rotWithShape="1">
          <a:blip r:embed="rId5">
            <a:alphaModFix/>
          </a:blip>
          <a:srcRect/>
          <a:stretch/>
        </p:blipFill>
        <p:spPr>
          <a:xfrm>
            <a:off x="6258281" y="2957996"/>
            <a:ext cx="1023210" cy="1056217"/>
          </a:xfrm>
          <a:prstGeom prst="rect">
            <a:avLst/>
          </a:prstGeom>
          <a:noFill/>
          <a:ln>
            <a:noFill/>
          </a:ln>
        </p:spPr>
      </p:pic>
      <p:pic>
        <p:nvPicPr>
          <p:cNvPr id="323" name="Google Shape;323;g1070f94647f_0_179"/>
          <p:cNvPicPr preferRelativeResize="0"/>
          <p:nvPr/>
        </p:nvPicPr>
        <p:blipFill rotWithShape="1">
          <a:blip r:embed="rId6">
            <a:alphaModFix/>
          </a:blip>
          <a:srcRect/>
          <a:stretch/>
        </p:blipFill>
        <p:spPr>
          <a:xfrm>
            <a:off x="2355405" y="2949480"/>
            <a:ext cx="1045214" cy="1056217"/>
          </a:xfrm>
          <a:prstGeom prst="rect">
            <a:avLst/>
          </a:prstGeom>
          <a:noFill/>
          <a:ln>
            <a:noFill/>
          </a:ln>
        </p:spPr>
      </p:pic>
      <p:pic>
        <p:nvPicPr>
          <p:cNvPr id="324" name="Google Shape;324;g1070f94647f_0_179"/>
          <p:cNvPicPr preferRelativeResize="0"/>
          <p:nvPr/>
        </p:nvPicPr>
        <p:blipFill rotWithShape="1">
          <a:blip r:embed="rId7">
            <a:alphaModFix/>
          </a:blip>
          <a:srcRect/>
          <a:stretch/>
        </p:blipFill>
        <p:spPr>
          <a:xfrm>
            <a:off x="12564589" y="1689064"/>
            <a:ext cx="1078221" cy="1122230"/>
          </a:xfrm>
          <a:prstGeom prst="rect">
            <a:avLst/>
          </a:prstGeom>
          <a:noFill/>
          <a:ln>
            <a:noFill/>
          </a:ln>
        </p:spPr>
      </p:pic>
      <p:pic>
        <p:nvPicPr>
          <p:cNvPr id="325" name="Google Shape;325;g1070f94647f_0_179"/>
          <p:cNvPicPr preferRelativeResize="0"/>
          <p:nvPr/>
        </p:nvPicPr>
        <p:blipFill rotWithShape="1">
          <a:blip r:embed="rId8">
            <a:alphaModFix/>
          </a:blip>
          <a:srcRect/>
          <a:stretch/>
        </p:blipFill>
        <p:spPr>
          <a:xfrm>
            <a:off x="8513788" y="2924645"/>
            <a:ext cx="1188244" cy="1056217"/>
          </a:xfrm>
          <a:prstGeom prst="rect">
            <a:avLst/>
          </a:prstGeom>
          <a:noFill/>
          <a:ln>
            <a:noFill/>
          </a:ln>
        </p:spPr>
      </p:pic>
      <p:pic>
        <p:nvPicPr>
          <p:cNvPr id="326" name="Google Shape;326;g1070f94647f_0_179"/>
          <p:cNvPicPr preferRelativeResize="0"/>
          <p:nvPr/>
        </p:nvPicPr>
        <p:blipFill rotWithShape="1">
          <a:blip r:embed="rId9">
            <a:alphaModFix/>
          </a:blip>
          <a:srcRect/>
          <a:stretch/>
        </p:blipFill>
        <p:spPr>
          <a:xfrm>
            <a:off x="6213571" y="1805734"/>
            <a:ext cx="1188244" cy="990203"/>
          </a:xfrm>
          <a:prstGeom prst="rect">
            <a:avLst/>
          </a:prstGeom>
          <a:noFill/>
          <a:ln>
            <a:noFill/>
          </a:ln>
        </p:spPr>
      </p:pic>
      <p:pic>
        <p:nvPicPr>
          <p:cNvPr id="327" name="Google Shape;327;g1070f94647f_0_179"/>
          <p:cNvPicPr preferRelativeResize="0"/>
          <p:nvPr/>
        </p:nvPicPr>
        <p:blipFill rotWithShape="1">
          <a:blip r:embed="rId10">
            <a:alphaModFix/>
          </a:blip>
          <a:srcRect/>
          <a:stretch/>
        </p:blipFill>
        <p:spPr>
          <a:xfrm>
            <a:off x="11131259" y="1677752"/>
            <a:ext cx="1078221" cy="1122230"/>
          </a:xfrm>
          <a:prstGeom prst="rect">
            <a:avLst/>
          </a:prstGeom>
          <a:noFill/>
          <a:ln>
            <a:noFill/>
          </a:ln>
        </p:spPr>
      </p:pic>
      <p:pic>
        <p:nvPicPr>
          <p:cNvPr id="328" name="Google Shape;328;g1070f94647f_0_179"/>
          <p:cNvPicPr preferRelativeResize="0"/>
          <p:nvPr/>
        </p:nvPicPr>
        <p:blipFill rotWithShape="1">
          <a:blip r:embed="rId11">
            <a:alphaModFix/>
          </a:blip>
          <a:srcRect/>
          <a:stretch/>
        </p:blipFill>
        <p:spPr>
          <a:xfrm>
            <a:off x="7480912" y="2960592"/>
            <a:ext cx="1034212" cy="1056217"/>
          </a:xfrm>
          <a:prstGeom prst="rect">
            <a:avLst/>
          </a:prstGeom>
          <a:noFill/>
          <a:ln>
            <a:noFill/>
          </a:ln>
        </p:spPr>
      </p:pic>
      <p:pic>
        <p:nvPicPr>
          <p:cNvPr id="329" name="Google Shape;329;g1070f94647f_0_179"/>
          <p:cNvPicPr preferRelativeResize="0"/>
          <p:nvPr/>
        </p:nvPicPr>
        <p:blipFill rotWithShape="1">
          <a:blip r:embed="rId12">
            <a:alphaModFix/>
          </a:blip>
          <a:srcRect/>
          <a:stretch/>
        </p:blipFill>
        <p:spPr>
          <a:xfrm>
            <a:off x="12569022" y="3996290"/>
            <a:ext cx="1078221" cy="1243255"/>
          </a:xfrm>
          <a:prstGeom prst="rect">
            <a:avLst/>
          </a:prstGeom>
          <a:noFill/>
          <a:ln>
            <a:noFill/>
          </a:ln>
        </p:spPr>
      </p:pic>
      <p:pic>
        <p:nvPicPr>
          <p:cNvPr id="330" name="Google Shape;330;g1070f94647f_0_179"/>
          <p:cNvPicPr preferRelativeResize="0"/>
          <p:nvPr/>
        </p:nvPicPr>
        <p:blipFill rotWithShape="1">
          <a:blip r:embed="rId13">
            <a:alphaModFix/>
          </a:blip>
          <a:srcRect/>
          <a:stretch/>
        </p:blipFill>
        <p:spPr>
          <a:xfrm>
            <a:off x="1133703" y="4014213"/>
            <a:ext cx="1133233" cy="1243255"/>
          </a:xfrm>
          <a:prstGeom prst="rect">
            <a:avLst/>
          </a:prstGeom>
          <a:noFill/>
          <a:ln>
            <a:noFill/>
          </a:ln>
        </p:spPr>
      </p:pic>
      <p:pic>
        <p:nvPicPr>
          <p:cNvPr id="331" name="Google Shape;331;g1070f94647f_0_179"/>
          <p:cNvPicPr preferRelativeResize="0"/>
          <p:nvPr/>
        </p:nvPicPr>
        <p:blipFill rotWithShape="1">
          <a:blip r:embed="rId14">
            <a:alphaModFix/>
          </a:blip>
          <a:srcRect/>
          <a:stretch/>
        </p:blipFill>
        <p:spPr>
          <a:xfrm>
            <a:off x="8561046" y="4150643"/>
            <a:ext cx="1100226" cy="1078221"/>
          </a:xfrm>
          <a:prstGeom prst="rect">
            <a:avLst/>
          </a:prstGeom>
          <a:noFill/>
          <a:ln>
            <a:noFill/>
          </a:ln>
        </p:spPr>
      </p:pic>
      <p:pic>
        <p:nvPicPr>
          <p:cNvPr id="332" name="Google Shape;332;g1070f94647f_0_179"/>
          <p:cNvPicPr preferRelativeResize="0"/>
          <p:nvPr/>
        </p:nvPicPr>
        <p:blipFill rotWithShape="1">
          <a:blip r:embed="rId15">
            <a:alphaModFix/>
          </a:blip>
          <a:srcRect/>
          <a:stretch/>
        </p:blipFill>
        <p:spPr>
          <a:xfrm>
            <a:off x="3655789" y="2946512"/>
            <a:ext cx="1034212" cy="1056217"/>
          </a:xfrm>
          <a:prstGeom prst="rect">
            <a:avLst/>
          </a:prstGeom>
          <a:noFill/>
          <a:ln>
            <a:noFill/>
          </a:ln>
        </p:spPr>
      </p:pic>
      <p:pic>
        <p:nvPicPr>
          <p:cNvPr id="333" name="Google Shape;333;g1070f94647f_0_179"/>
          <p:cNvPicPr preferRelativeResize="0"/>
          <p:nvPr/>
        </p:nvPicPr>
        <p:blipFill rotWithShape="1">
          <a:blip r:embed="rId16">
            <a:alphaModFix/>
          </a:blip>
          <a:srcRect/>
          <a:stretch/>
        </p:blipFill>
        <p:spPr>
          <a:xfrm>
            <a:off x="6252598" y="6357284"/>
            <a:ext cx="1023210" cy="1221251"/>
          </a:xfrm>
          <a:prstGeom prst="rect">
            <a:avLst/>
          </a:prstGeom>
          <a:noFill/>
          <a:ln>
            <a:noFill/>
          </a:ln>
        </p:spPr>
      </p:pic>
      <p:pic>
        <p:nvPicPr>
          <p:cNvPr id="334" name="Google Shape;334;g1070f94647f_0_179"/>
          <p:cNvPicPr preferRelativeResize="0"/>
          <p:nvPr/>
        </p:nvPicPr>
        <p:blipFill rotWithShape="1">
          <a:blip r:embed="rId17">
            <a:alphaModFix/>
          </a:blip>
          <a:srcRect/>
          <a:stretch/>
        </p:blipFill>
        <p:spPr>
          <a:xfrm>
            <a:off x="4831277" y="1789018"/>
            <a:ext cx="1287264" cy="990203"/>
          </a:xfrm>
          <a:prstGeom prst="rect">
            <a:avLst/>
          </a:prstGeom>
          <a:noFill/>
          <a:ln>
            <a:noFill/>
          </a:ln>
        </p:spPr>
      </p:pic>
      <p:pic>
        <p:nvPicPr>
          <p:cNvPr id="335" name="Google Shape;335;g1070f94647f_0_179"/>
          <p:cNvPicPr preferRelativeResize="0"/>
          <p:nvPr/>
        </p:nvPicPr>
        <p:blipFill rotWithShape="1">
          <a:blip r:embed="rId18">
            <a:alphaModFix/>
          </a:blip>
          <a:srcRect/>
          <a:stretch/>
        </p:blipFill>
        <p:spPr>
          <a:xfrm>
            <a:off x="9811643" y="5227540"/>
            <a:ext cx="1056217" cy="1133233"/>
          </a:xfrm>
          <a:prstGeom prst="rect">
            <a:avLst/>
          </a:prstGeom>
          <a:noFill/>
          <a:ln>
            <a:noFill/>
          </a:ln>
        </p:spPr>
      </p:pic>
      <p:pic>
        <p:nvPicPr>
          <p:cNvPr id="336" name="Google Shape;336;g1070f94647f_0_179"/>
          <p:cNvPicPr preferRelativeResize="0"/>
          <p:nvPr/>
        </p:nvPicPr>
        <p:blipFill rotWithShape="1">
          <a:blip r:embed="rId19">
            <a:alphaModFix/>
          </a:blip>
          <a:srcRect/>
          <a:stretch/>
        </p:blipFill>
        <p:spPr>
          <a:xfrm>
            <a:off x="9548119" y="1809779"/>
            <a:ext cx="1067219" cy="990203"/>
          </a:xfrm>
          <a:prstGeom prst="rect">
            <a:avLst/>
          </a:prstGeom>
          <a:noFill/>
          <a:ln>
            <a:noFill/>
          </a:ln>
        </p:spPr>
      </p:pic>
      <p:pic>
        <p:nvPicPr>
          <p:cNvPr id="337" name="Google Shape;337;g1070f94647f_0_179"/>
          <p:cNvPicPr preferRelativeResize="0"/>
          <p:nvPr/>
        </p:nvPicPr>
        <p:blipFill rotWithShape="1">
          <a:blip r:embed="rId20">
            <a:alphaModFix/>
          </a:blip>
          <a:srcRect/>
          <a:stretch/>
        </p:blipFill>
        <p:spPr>
          <a:xfrm>
            <a:off x="8732848" y="6582924"/>
            <a:ext cx="946194" cy="847174"/>
          </a:xfrm>
          <a:prstGeom prst="rect">
            <a:avLst/>
          </a:prstGeom>
          <a:noFill/>
          <a:ln>
            <a:noFill/>
          </a:ln>
        </p:spPr>
      </p:pic>
      <p:pic>
        <p:nvPicPr>
          <p:cNvPr id="338" name="Google Shape;338;g1070f94647f_0_179"/>
          <p:cNvPicPr preferRelativeResize="0"/>
          <p:nvPr/>
        </p:nvPicPr>
        <p:blipFill rotWithShape="1">
          <a:blip r:embed="rId21">
            <a:alphaModFix/>
          </a:blip>
          <a:srcRect/>
          <a:stretch/>
        </p:blipFill>
        <p:spPr>
          <a:xfrm>
            <a:off x="11140429" y="2924645"/>
            <a:ext cx="1078221" cy="1056217"/>
          </a:xfrm>
          <a:prstGeom prst="rect">
            <a:avLst/>
          </a:prstGeom>
          <a:noFill/>
          <a:ln>
            <a:noFill/>
          </a:ln>
        </p:spPr>
      </p:pic>
      <p:pic>
        <p:nvPicPr>
          <p:cNvPr id="339" name="Google Shape;339;g1070f94647f_0_179"/>
          <p:cNvPicPr preferRelativeResize="0"/>
          <p:nvPr/>
        </p:nvPicPr>
        <p:blipFill rotWithShape="1">
          <a:blip r:embed="rId22">
            <a:alphaModFix/>
          </a:blip>
          <a:srcRect/>
          <a:stretch/>
        </p:blipFill>
        <p:spPr>
          <a:xfrm>
            <a:off x="4741264" y="4149319"/>
            <a:ext cx="1221251" cy="1078221"/>
          </a:xfrm>
          <a:prstGeom prst="rect">
            <a:avLst/>
          </a:prstGeom>
          <a:noFill/>
          <a:ln>
            <a:noFill/>
          </a:ln>
        </p:spPr>
      </p:pic>
      <p:pic>
        <p:nvPicPr>
          <p:cNvPr id="340" name="Google Shape;340;g1070f94647f_0_179"/>
          <p:cNvPicPr preferRelativeResize="0"/>
          <p:nvPr/>
        </p:nvPicPr>
        <p:blipFill rotWithShape="1">
          <a:blip r:embed="rId23">
            <a:alphaModFix/>
          </a:blip>
          <a:srcRect/>
          <a:stretch/>
        </p:blipFill>
        <p:spPr>
          <a:xfrm>
            <a:off x="1138515" y="2946512"/>
            <a:ext cx="1133233" cy="1056217"/>
          </a:xfrm>
          <a:prstGeom prst="rect">
            <a:avLst/>
          </a:prstGeom>
          <a:noFill/>
          <a:ln>
            <a:noFill/>
          </a:ln>
        </p:spPr>
      </p:pic>
      <p:pic>
        <p:nvPicPr>
          <p:cNvPr id="341" name="Google Shape;341;g1070f94647f_0_179"/>
          <p:cNvPicPr preferRelativeResize="0"/>
          <p:nvPr/>
        </p:nvPicPr>
        <p:blipFill rotWithShape="1">
          <a:blip r:embed="rId24">
            <a:alphaModFix/>
          </a:blip>
          <a:srcRect/>
          <a:stretch/>
        </p:blipFill>
        <p:spPr>
          <a:xfrm>
            <a:off x="7415042" y="6596186"/>
            <a:ext cx="1067219" cy="847174"/>
          </a:xfrm>
          <a:prstGeom prst="rect">
            <a:avLst/>
          </a:prstGeom>
          <a:noFill/>
          <a:ln>
            <a:noFill/>
          </a:ln>
        </p:spPr>
      </p:pic>
      <p:pic>
        <p:nvPicPr>
          <p:cNvPr id="342" name="Google Shape;342;g1070f94647f_0_179"/>
          <p:cNvPicPr preferRelativeResize="0"/>
          <p:nvPr/>
        </p:nvPicPr>
        <p:blipFill rotWithShape="1">
          <a:blip r:embed="rId25">
            <a:alphaModFix/>
          </a:blip>
          <a:srcRect/>
          <a:stretch/>
        </p:blipFill>
        <p:spPr>
          <a:xfrm>
            <a:off x="1161400" y="5224052"/>
            <a:ext cx="1133233" cy="1133233"/>
          </a:xfrm>
          <a:prstGeom prst="rect">
            <a:avLst/>
          </a:prstGeom>
          <a:noFill/>
          <a:ln>
            <a:noFill/>
          </a:ln>
        </p:spPr>
      </p:pic>
      <p:pic>
        <p:nvPicPr>
          <p:cNvPr id="343" name="Google Shape;343;g1070f94647f_0_179"/>
          <p:cNvPicPr preferRelativeResize="0"/>
          <p:nvPr/>
        </p:nvPicPr>
        <p:blipFill rotWithShape="1">
          <a:blip r:embed="rId26">
            <a:alphaModFix/>
          </a:blip>
          <a:srcRect/>
          <a:stretch/>
        </p:blipFill>
        <p:spPr>
          <a:xfrm>
            <a:off x="12597810" y="5233213"/>
            <a:ext cx="1221251" cy="957196"/>
          </a:xfrm>
          <a:prstGeom prst="rect">
            <a:avLst/>
          </a:prstGeom>
          <a:noFill/>
          <a:ln>
            <a:noFill/>
          </a:ln>
        </p:spPr>
      </p:pic>
      <p:pic>
        <p:nvPicPr>
          <p:cNvPr id="344" name="Google Shape;344;g1070f94647f_0_179"/>
          <p:cNvPicPr preferRelativeResize="0"/>
          <p:nvPr/>
        </p:nvPicPr>
        <p:blipFill rotWithShape="1">
          <a:blip r:embed="rId27">
            <a:alphaModFix/>
          </a:blip>
          <a:srcRect/>
          <a:stretch/>
        </p:blipFill>
        <p:spPr>
          <a:xfrm>
            <a:off x="9812590" y="6569900"/>
            <a:ext cx="1056217" cy="979201"/>
          </a:xfrm>
          <a:prstGeom prst="rect">
            <a:avLst/>
          </a:prstGeom>
          <a:noFill/>
          <a:ln>
            <a:noFill/>
          </a:ln>
        </p:spPr>
      </p:pic>
      <p:pic>
        <p:nvPicPr>
          <p:cNvPr id="345" name="Google Shape;345;g1070f94647f_0_179"/>
          <p:cNvPicPr preferRelativeResize="0"/>
          <p:nvPr/>
        </p:nvPicPr>
        <p:blipFill rotWithShape="1">
          <a:blip r:embed="rId28">
            <a:alphaModFix/>
          </a:blip>
          <a:srcRect/>
          <a:stretch/>
        </p:blipFill>
        <p:spPr>
          <a:xfrm>
            <a:off x="2355405" y="1791111"/>
            <a:ext cx="1045214" cy="990203"/>
          </a:xfrm>
          <a:prstGeom prst="rect">
            <a:avLst/>
          </a:prstGeom>
          <a:noFill/>
          <a:ln>
            <a:noFill/>
          </a:ln>
        </p:spPr>
      </p:pic>
      <p:pic>
        <p:nvPicPr>
          <p:cNvPr id="346" name="Google Shape;346;g1070f94647f_0_179"/>
          <p:cNvPicPr preferRelativeResize="0"/>
          <p:nvPr/>
        </p:nvPicPr>
        <p:blipFill rotWithShape="1">
          <a:blip r:embed="rId29">
            <a:alphaModFix/>
          </a:blip>
          <a:srcRect/>
          <a:stretch/>
        </p:blipFill>
        <p:spPr>
          <a:xfrm>
            <a:off x="8394352" y="1816854"/>
            <a:ext cx="1111228" cy="990203"/>
          </a:xfrm>
          <a:prstGeom prst="rect">
            <a:avLst/>
          </a:prstGeom>
          <a:noFill/>
          <a:ln>
            <a:noFill/>
          </a:ln>
        </p:spPr>
      </p:pic>
      <p:pic>
        <p:nvPicPr>
          <p:cNvPr id="347" name="Google Shape;347;g1070f94647f_0_179"/>
          <p:cNvPicPr preferRelativeResize="0"/>
          <p:nvPr/>
        </p:nvPicPr>
        <p:blipFill rotWithShape="1">
          <a:blip r:embed="rId30">
            <a:alphaModFix/>
          </a:blip>
          <a:srcRect/>
          <a:stretch/>
        </p:blipFill>
        <p:spPr>
          <a:xfrm>
            <a:off x="12631371" y="2896417"/>
            <a:ext cx="1078221" cy="1056217"/>
          </a:xfrm>
          <a:prstGeom prst="rect">
            <a:avLst/>
          </a:prstGeom>
          <a:noFill/>
          <a:ln>
            <a:noFill/>
          </a:ln>
        </p:spPr>
      </p:pic>
      <p:pic>
        <p:nvPicPr>
          <p:cNvPr id="348" name="Google Shape;348;g1070f94647f_0_179"/>
          <p:cNvPicPr preferRelativeResize="0"/>
          <p:nvPr/>
        </p:nvPicPr>
        <p:blipFill rotWithShape="1">
          <a:blip r:embed="rId31">
            <a:alphaModFix/>
          </a:blip>
          <a:srcRect/>
          <a:stretch/>
        </p:blipFill>
        <p:spPr>
          <a:xfrm>
            <a:off x="3630703" y="4149319"/>
            <a:ext cx="1034212" cy="1078221"/>
          </a:xfrm>
          <a:prstGeom prst="rect">
            <a:avLst/>
          </a:prstGeom>
          <a:noFill/>
          <a:ln>
            <a:noFill/>
          </a:ln>
        </p:spPr>
      </p:pic>
      <p:pic>
        <p:nvPicPr>
          <p:cNvPr id="349" name="Google Shape;349;g1070f94647f_0_179"/>
          <p:cNvPicPr preferRelativeResize="0"/>
          <p:nvPr/>
        </p:nvPicPr>
        <p:blipFill rotWithShape="1">
          <a:blip r:embed="rId32">
            <a:alphaModFix/>
          </a:blip>
          <a:srcRect/>
          <a:stretch/>
        </p:blipFill>
        <p:spPr>
          <a:xfrm>
            <a:off x="11178662" y="6371859"/>
            <a:ext cx="1078221" cy="1177242"/>
          </a:xfrm>
          <a:prstGeom prst="rect">
            <a:avLst/>
          </a:prstGeom>
          <a:noFill/>
          <a:ln>
            <a:noFill/>
          </a:ln>
        </p:spPr>
      </p:pic>
      <p:pic>
        <p:nvPicPr>
          <p:cNvPr id="350" name="Google Shape;350;g1070f94647f_0_179"/>
          <p:cNvPicPr preferRelativeResize="0"/>
          <p:nvPr/>
        </p:nvPicPr>
        <p:blipFill rotWithShape="1">
          <a:blip r:embed="rId33">
            <a:alphaModFix/>
          </a:blip>
          <a:srcRect/>
          <a:stretch/>
        </p:blipFill>
        <p:spPr>
          <a:xfrm>
            <a:off x="6257767" y="5257468"/>
            <a:ext cx="1023210" cy="1133233"/>
          </a:xfrm>
          <a:prstGeom prst="rect">
            <a:avLst/>
          </a:prstGeom>
          <a:noFill/>
          <a:ln>
            <a:noFill/>
          </a:ln>
        </p:spPr>
      </p:pic>
      <p:pic>
        <p:nvPicPr>
          <p:cNvPr id="351" name="Google Shape;351;g1070f94647f_0_179"/>
          <p:cNvPicPr preferRelativeResize="0"/>
          <p:nvPr/>
        </p:nvPicPr>
        <p:blipFill rotWithShape="1">
          <a:blip r:embed="rId34">
            <a:alphaModFix/>
          </a:blip>
          <a:srcRect/>
          <a:stretch/>
        </p:blipFill>
        <p:spPr>
          <a:xfrm>
            <a:off x="7489534" y="1789125"/>
            <a:ext cx="836172" cy="990203"/>
          </a:xfrm>
          <a:prstGeom prst="rect">
            <a:avLst/>
          </a:prstGeom>
          <a:noFill/>
          <a:ln>
            <a:noFill/>
          </a:ln>
        </p:spPr>
      </p:pic>
      <p:pic>
        <p:nvPicPr>
          <p:cNvPr id="352" name="Google Shape;352;g1070f94647f_0_179"/>
          <p:cNvPicPr preferRelativeResize="0"/>
          <p:nvPr/>
        </p:nvPicPr>
        <p:blipFill rotWithShape="1">
          <a:blip r:embed="rId35">
            <a:alphaModFix/>
          </a:blip>
          <a:srcRect/>
          <a:stretch/>
        </p:blipFill>
        <p:spPr>
          <a:xfrm>
            <a:off x="2362422" y="3993487"/>
            <a:ext cx="1199246" cy="1243255"/>
          </a:xfrm>
          <a:prstGeom prst="rect">
            <a:avLst/>
          </a:prstGeom>
          <a:noFill/>
          <a:ln>
            <a:noFill/>
          </a:ln>
        </p:spPr>
      </p:pic>
      <p:pic>
        <p:nvPicPr>
          <p:cNvPr id="353" name="Google Shape;353;g1070f94647f_0_179"/>
          <p:cNvPicPr preferRelativeResize="0"/>
          <p:nvPr/>
        </p:nvPicPr>
        <p:blipFill rotWithShape="1">
          <a:blip r:embed="rId36">
            <a:alphaModFix/>
          </a:blip>
          <a:srcRect/>
          <a:stretch/>
        </p:blipFill>
        <p:spPr>
          <a:xfrm>
            <a:off x="6238705" y="4158521"/>
            <a:ext cx="1089223" cy="1078221"/>
          </a:xfrm>
          <a:prstGeom prst="rect">
            <a:avLst/>
          </a:prstGeom>
          <a:noFill/>
          <a:ln>
            <a:noFill/>
          </a:ln>
        </p:spPr>
      </p:pic>
      <p:pic>
        <p:nvPicPr>
          <p:cNvPr id="354" name="Google Shape;354;g1070f94647f_0_179"/>
          <p:cNvPicPr preferRelativeResize="0"/>
          <p:nvPr/>
        </p:nvPicPr>
        <p:blipFill rotWithShape="1">
          <a:blip r:embed="rId37">
            <a:alphaModFix/>
          </a:blip>
          <a:srcRect/>
          <a:stretch/>
        </p:blipFill>
        <p:spPr>
          <a:xfrm>
            <a:off x="1115629" y="1805734"/>
            <a:ext cx="1133233" cy="990203"/>
          </a:xfrm>
          <a:prstGeom prst="rect">
            <a:avLst/>
          </a:prstGeom>
          <a:noFill/>
          <a:ln>
            <a:noFill/>
          </a:ln>
        </p:spPr>
      </p:pic>
      <p:pic>
        <p:nvPicPr>
          <p:cNvPr id="355" name="Google Shape;355;g1070f94647f_0_179"/>
          <p:cNvPicPr preferRelativeResize="0"/>
          <p:nvPr/>
        </p:nvPicPr>
        <p:blipFill rotWithShape="1">
          <a:blip r:embed="rId38">
            <a:alphaModFix/>
          </a:blip>
          <a:srcRect/>
          <a:stretch/>
        </p:blipFill>
        <p:spPr>
          <a:xfrm>
            <a:off x="3461169" y="1805734"/>
            <a:ext cx="1265260" cy="990203"/>
          </a:xfrm>
          <a:prstGeom prst="rect">
            <a:avLst/>
          </a:prstGeom>
          <a:noFill/>
          <a:ln>
            <a:noFill/>
          </a:ln>
        </p:spPr>
      </p:pic>
      <p:pic>
        <p:nvPicPr>
          <p:cNvPr id="356" name="Google Shape;356;g1070f94647f_0_179"/>
          <p:cNvPicPr preferRelativeResize="0"/>
          <p:nvPr/>
        </p:nvPicPr>
        <p:blipFill rotWithShape="1">
          <a:blip r:embed="rId39">
            <a:alphaModFix/>
          </a:blip>
          <a:srcRect/>
          <a:stretch/>
        </p:blipFill>
        <p:spPr>
          <a:xfrm>
            <a:off x="4823965" y="2927979"/>
            <a:ext cx="1144235" cy="1056217"/>
          </a:xfrm>
          <a:prstGeom prst="rect">
            <a:avLst/>
          </a:prstGeom>
          <a:noFill/>
          <a:ln>
            <a:noFill/>
          </a:ln>
        </p:spPr>
      </p:pic>
      <p:pic>
        <p:nvPicPr>
          <p:cNvPr id="357" name="Google Shape;357;g1070f94647f_0_179"/>
          <p:cNvPicPr preferRelativeResize="0"/>
          <p:nvPr/>
        </p:nvPicPr>
        <p:blipFill rotWithShape="1">
          <a:blip r:embed="rId40">
            <a:alphaModFix/>
          </a:blip>
          <a:srcRect/>
          <a:stretch/>
        </p:blipFill>
        <p:spPr>
          <a:xfrm>
            <a:off x="11140429" y="5241998"/>
            <a:ext cx="1078221" cy="957196"/>
          </a:xfrm>
          <a:prstGeom prst="rect">
            <a:avLst/>
          </a:prstGeom>
          <a:noFill/>
          <a:ln>
            <a:noFill/>
          </a:ln>
        </p:spPr>
      </p:pic>
      <p:pic>
        <p:nvPicPr>
          <p:cNvPr id="358" name="Google Shape;358;g1070f94647f_0_179"/>
          <p:cNvPicPr preferRelativeResize="0"/>
          <p:nvPr/>
        </p:nvPicPr>
        <p:blipFill rotWithShape="1">
          <a:blip r:embed="rId41">
            <a:alphaModFix/>
          </a:blip>
          <a:srcRect/>
          <a:stretch/>
        </p:blipFill>
        <p:spPr>
          <a:xfrm>
            <a:off x="2344118" y="5220137"/>
            <a:ext cx="1199246" cy="1133233"/>
          </a:xfrm>
          <a:prstGeom prst="rect">
            <a:avLst/>
          </a:prstGeom>
          <a:noFill/>
          <a:ln>
            <a:noFill/>
          </a:ln>
        </p:spPr>
      </p:pic>
      <p:pic>
        <p:nvPicPr>
          <p:cNvPr id="359" name="Google Shape;359;g1070f94647f_0_179"/>
          <p:cNvPicPr preferRelativeResize="0"/>
          <p:nvPr/>
        </p:nvPicPr>
        <p:blipFill rotWithShape="1">
          <a:blip r:embed="rId42">
            <a:alphaModFix/>
          </a:blip>
          <a:srcRect/>
          <a:stretch/>
        </p:blipFill>
        <p:spPr>
          <a:xfrm>
            <a:off x="4823050" y="5238627"/>
            <a:ext cx="1144235" cy="1133233"/>
          </a:xfrm>
          <a:prstGeom prst="rect">
            <a:avLst/>
          </a:prstGeom>
          <a:noFill/>
          <a:ln>
            <a:noFill/>
          </a:ln>
        </p:spPr>
      </p:pic>
      <p:pic>
        <p:nvPicPr>
          <p:cNvPr id="360" name="Google Shape;360;g1070f94647f_0_179"/>
          <p:cNvPicPr preferRelativeResize="0"/>
          <p:nvPr/>
        </p:nvPicPr>
        <p:blipFill rotWithShape="1">
          <a:blip r:embed="rId43">
            <a:alphaModFix/>
          </a:blip>
          <a:srcRect/>
          <a:stretch/>
        </p:blipFill>
        <p:spPr>
          <a:xfrm>
            <a:off x="7509930" y="4141916"/>
            <a:ext cx="968199" cy="1078221"/>
          </a:xfrm>
          <a:prstGeom prst="rect">
            <a:avLst/>
          </a:prstGeom>
          <a:noFill/>
          <a:ln>
            <a:noFill/>
          </a:ln>
        </p:spPr>
      </p:pic>
      <p:pic>
        <p:nvPicPr>
          <p:cNvPr id="361" name="Google Shape;361;g1070f94647f_0_179"/>
          <p:cNvPicPr preferRelativeResize="0"/>
          <p:nvPr/>
        </p:nvPicPr>
        <p:blipFill rotWithShape="1">
          <a:blip r:embed="rId44">
            <a:alphaModFix/>
          </a:blip>
          <a:srcRect/>
          <a:stretch/>
        </p:blipFill>
        <p:spPr>
          <a:xfrm>
            <a:off x="9736675" y="4174576"/>
            <a:ext cx="1111228" cy="1078221"/>
          </a:xfrm>
          <a:prstGeom prst="rect">
            <a:avLst/>
          </a:prstGeom>
          <a:noFill/>
          <a:ln>
            <a:noFill/>
          </a:ln>
        </p:spPr>
      </p:pic>
      <p:pic>
        <p:nvPicPr>
          <p:cNvPr id="362" name="Google Shape;362;g1070f94647f_0_179"/>
          <p:cNvPicPr preferRelativeResize="0"/>
          <p:nvPr/>
        </p:nvPicPr>
        <p:blipFill rotWithShape="1">
          <a:blip r:embed="rId45">
            <a:alphaModFix/>
          </a:blip>
          <a:srcRect/>
          <a:stretch/>
        </p:blipFill>
        <p:spPr>
          <a:xfrm>
            <a:off x="9782448" y="2946512"/>
            <a:ext cx="1056217" cy="1056217"/>
          </a:xfrm>
          <a:prstGeom prst="rect">
            <a:avLst/>
          </a:prstGeom>
          <a:noFill/>
          <a:ln>
            <a:noFill/>
          </a:ln>
        </p:spPr>
      </p:pic>
      <p:pic>
        <p:nvPicPr>
          <p:cNvPr id="363" name="Google Shape;363;g1070f94647f_0_179"/>
          <p:cNvPicPr preferRelativeResize="0"/>
          <p:nvPr/>
        </p:nvPicPr>
        <p:blipFill rotWithShape="1">
          <a:blip r:embed="rId46">
            <a:alphaModFix/>
          </a:blip>
          <a:srcRect/>
          <a:stretch/>
        </p:blipFill>
        <p:spPr>
          <a:xfrm>
            <a:off x="7459550" y="5257468"/>
            <a:ext cx="968199" cy="1133233"/>
          </a:xfrm>
          <a:prstGeom prst="rect">
            <a:avLst/>
          </a:prstGeom>
          <a:noFill/>
          <a:ln>
            <a:noFill/>
          </a:ln>
        </p:spPr>
      </p:pic>
      <p:pic>
        <p:nvPicPr>
          <p:cNvPr id="364" name="Google Shape;364;g1070f94647f_0_179"/>
          <p:cNvPicPr preferRelativeResize="0"/>
          <p:nvPr/>
        </p:nvPicPr>
        <p:blipFill rotWithShape="1">
          <a:blip r:embed="rId47">
            <a:alphaModFix/>
          </a:blip>
          <a:srcRect/>
          <a:stretch/>
        </p:blipFill>
        <p:spPr>
          <a:xfrm>
            <a:off x="8585243" y="5238626"/>
            <a:ext cx="946194" cy="1133233"/>
          </a:xfrm>
          <a:prstGeom prst="rect">
            <a:avLst/>
          </a:prstGeom>
          <a:noFill/>
          <a:ln>
            <a:noFill/>
          </a:ln>
        </p:spPr>
      </p:pic>
      <p:pic>
        <p:nvPicPr>
          <p:cNvPr id="365" name="Google Shape;365;g1070f94647f_0_179"/>
          <p:cNvPicPr preferRelativeResize="0"/>
          <p:nvPr/>
        </p:nvPicPr>
        <p:blipFill rotWithShape="1">
          <a:blip r:embed="rId48">
            <a:alphaModFix/>
          </a:blip>
          <a:srcRect/>
          <a:stretch/>
        </p:blipFill>
        <p:spPr>
          <a:xfrm>
            <a:off x="11284704" y="3993234"/>
            <a:ext cx="946194" cy="1243255"/>
          </a:xfrm>
          <a:prstGeom prst="rect">
            <a:avLst/>
          </a:prstGeom>
          <a:noFill/>
          <a:ln>
            <a:noFill/>
          </a:ln>
        </p:spPr>
      </p:pic>
      <p:sp>
        <p:nvSpPr>
          <p:cNvPr id="366" name="Google Shape;366;g1070f94647f_0_179"/>
          <p:cNvSpPr txBox="1"/>
          <p:nvPr/>
        </p:nvSpPr>
        <p:spPr>
          <a:xfrm>
            <a:off x="1012136" y="342369"/>
            <a:ext cx="3335700" cy="714300"/>
          </a:xfrm>
          <a:prstGeom prst="rect">
            <a:avLst/>
          </a:prstGeom>
          <a:noFill/>
          <a:ln>
            <a:noFill/>
          </a:ln>
        </p:spPr>
        <p:txBody>
          <a:bodyPr spcFirstLastPara="1" wrap="square" lIns="147725" tIns="147725" rIns="147725" bIns="147725" anchor="t" anchorCtr="0">
            <a:noAutofit/>
          </a:bodyPr>
          <a:lstStyle/>
          <a:p>
            <a:pPr marL="0" lvl="0" indent="0" algn="l" rtl="0">
              <a:spcBef>
                <a:spcPts val="0"/>
              </a:spcBef>
              <a:spcAft>
                <a:spcPts val="0"/>
              </a:spcAft>
              <a:buNone/>
            </a:pPr>
            <a:r>
              <a:rPr lang="es-MX" sz="3900" b="1">
                <a:latin typeface="Montserrat"/>
                <a:ea typeface="Montserrat"/>
                <a:cs typeface="Montserrat"/>
                <a:sym typeface="Montserrat"/>
              </a:rPr>
              <a:t>Íconos</a:t>
            </a:r>
            <a:endParaRPr sz="3900"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FF6A39"/>
        </a:solidFill>
        <a:effectLst/>
      </p:bgPr>
    </p:bg>
    <p:spTree>
      <p:nvGrpSpPr>
        <p:cNvPr id="1" name="Shape 370"/>
        <p:cNvGrpSpPr/>
        <p:nvPr/>
      </p:nvGrpSpPr>
      <p:grpSpPr>
        <a:xfrm>
          <a:off x="0" y="0"/>
          <a:ext cx="0" cy="0"/>
          <a:chOff x="0" y="0"/>
          <a:chExt cx="0" cy="0"/>
        </a:xfrm>
      </p:grpSpPr>
      <p:sp>
        <p:nvSpPr>
          <p:cNvPr id="371" name="Google Shape;371;g1070f94647f_0_229"/>
          <p:cNvSpPr txBox="1"/>
          <p:nvPr/>
        </p:nvSpPr>
        <p:spPr>
          <a:xfrm>
            <a:off x="976663" y="298360"/>
            <a:ext cx="8034600" cy="714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FFFFFF"/>
              </a:buClr>
              <a:buSzPts val="3900"/>
              <a:buFont typeface="Montserrat"/>
              <a:buNone/>
            </a:pPr>
            <a:r>
              <a:rPr lang="es-MX" sz="3900" b="1" i="0" u="none" strike="noStrike" cap="none">
                <a:solidFill>
                  <a:srgbClr val="FFFFFF"/>
                </a:solidFill>
                <a:latin typeface="Montserrat"/>
                <a:ea typeface="Montserrat"/>
                <a:cs typeface="Montserrat"/>
                <a:sym typeface="Montserrat"/>
              </a:rPr>
              <a:t>Íconos sobre fondo de color </a:t>
            </a:r>
            <a:endParaRPr sz="3900" b="1" i="0" u="none" strike="noStrike" cap="none">
              <a:solidFill>
                <a:srgbClr val="FFFFFF"/>
              </a:solidFill>
              <a:latin typeface="Montserrat"/>
              <a:ea typeface="Montserrat"/>
              <a:cs typeface="Montserrat"/>
              <a:sym typeface="Montserrat"/>
            </a:endParaRPr>
          </a:p>
        </p:txBody>
      </p:sp>
      <p:pic>
        <p:nvPicPr>
          <p:cNvPr id="372" name="Google Shape;372;g1070f94647f_0_229"/>
          <p:cNvPicPr preferRelativeResize="0"/>
          <p:nvPr/>
        </p:nvPicPr>
        <p:blipFill rotWithShape="1">
          <a:blip r:embed="rId3">
            <a:alphaModFix/>
          </a:blip>
          <a:srcRect/>
          <a:stretch/>
        </p:blipFill>
        <p:spPr>
          <a:xfrm>
            <a:off x="8557345" y="2500911"/>
            <a:ext cx="1041052" cy="1041061"/>
          </a:xfrm>
          <a:prstGeom prst="rect">
            <a:avLst/>
          </a:prstGeom>
          <a:noFill/>
          <a:ln>
            <a:noFill/>
          </a:ln>
        </p:spPr>
      </p:pic>
      <p:pic>
        <p:nvPicPr>
          <p:cNvPr id="373" name="Google Shape;373;g1070f94647f_0_229"/>
          <p:cNvPicPr preferRelativeResize="0"/>
          <p:nvPr/>
        </p:nvPicPr>
        <p:blipFill rotWithShape="1">
          <a:blip r:embed="rId4">
            <a:alphaModFix/>
          </a:blip>
          <a:srcRect/>
          <a:stretch/>
        </p:blipFill>
        <p:spPr>
          <a:xfrm>
            <a:off x="8557311" y="6401447"/>
            <a:ext cx="1041052" cy="1041061"/>
          </a:xfrm>
          <a:prstGeom prst="rect">
            <a:avLst/>
          </a:prstGeom>
          <a:noFill/>
          <a:ln>
            <a:noFill/>
          </a:ln>
        </p:spPr>
      </p:pic>
      <p:pic>
        <p:nvPicPr>
          <p:cNvPr id="374" name="Google Shape;374;g1070f94647f_0_229"/>
          <p:cNvPicPr preferRelativeResize="0"/>
          <p:nvPr/>
        </p:nvPicPr>
        <p:blipFill rotWithShape="1">
          <a:blip r:embed="rId5">
            <a:alphaModFix/>
          </a:blip>
          <a:srcRect/>
          <a:stretch/>
        </p:blipFill>
        <p:spPr>
          <a:xfrm>
            <a:off x="7309212" y="6413514"/>
            <a:ext cx="1016045" cy="1016051"/>
          </a:xfrm>
          <a:prstGeom prst="rect">
            <a:avLst/>
          </a:prstGeom>
          <a:noFill/>
          <a:ln>
            <a:noFill/>
          </a:ln>
        </p:spPr>
      </p:pic>
      <p:pic>
        <p:nvPicPr>
          <p:cNvPr id="375" name="Google Shape;375;g1070f94647f_0_229"/>
          <p:cNvPicPr preferRelativeResize="0"/>
          <p:nvPr/>
        </p:nvPicPr>
        <p:blipFill rotWithShape="1">
          <a:blip r:embed="rId6">
            <a:alphaModFix/>
          </a:blip>
          <a:srcRect/>
          <a:stretch/>
        </p:blipFill>
        <p:spPr>
          <a:xfrm>
            <a:off x="5893460" y="6553511"/>
            <a:ext cx="1016045" cy="1016051"/>
          </a:xfrm>
          <a:prstGeom prst="rect">
            <a:avLst/>
          </a:prstGeom>
          <a:noFill/>
          <a:ln>
            <a:noFill/>
          </a:ln>
        </p:spPr>
      </p:pic>
      <p:pic>
        <p:nvPicPr>
          <p:cNvPr id="376" name="Google Shape;376;g1070f94647f_0_229"/>
          <p:cNvPicPr preferRelativeResize="0"/>
          <p:nvPr/>
        </p:nvPicPr>
        <p:blipFill rotWithShape="1">
          <a:blip r:embed="rId7">
            <a:alphaModFix/>
          </a:blip>
          <a:srcRect/>
          <a:stretch/>
        </p:blipFill>
        <p:spPr>
          <a:xfrm>
            <a:off x="4674801" y="6486823"/>
            <a:ext cx="1016045" cy="1016051"/>
          </a:xfrm>
          <a:prstGeom prst="rect">
            <a:avLst/>
          </a:prstGeom>
          <a:noFill/>
          <a:ln>
            <a:noFill/>
          </a:ln>
        </p:spPr>
      </p:pic>
      <p:pic>
        <p:nvPicPr>
          <p:cNvPr id="377" name="Google Shape;377;g1070f94647f_0_229"/>
          <p:cNvPicPr preferRelativeResize="0"/>
          <p:nvPr/>
        </p:nvPicPr>
        <p:blipFill rotWithShape="1">
          <a:blip r:embed="rId8">
            <a:alphaModFix/>
          </a:blip>
          <a:srcRect/>
          <a:stretch/>
        </p:blipFill>
        <p:spPr>
          <a:xfrm>
            <a:off x="3456122" y="6413976"/>
            <a:ext cx="1016045" cy="1016051"/>
          </a:xfrm>
          <a:prstGeom prst="rect">
            <a:avLst/>
          </a:prstGeom>
          <a:noFill/>
          <a:ln>
            <a:noFill/>
          </a:ln>
        </p:spPr>
      </p:pic>
      <p:pic>
        <p:nvPicPr>
          <p:cNvPr id="378" name="Google Shape;378;g1070f94647f_0_229"/>
          <p:cNvPicPr preferRelativeResize="0"/>
          <p:nvPr/>
        </p:nvPicPr>
        <p:blipFill rotWithShape="1">
          <a:blip r:embed="rId9">
            <a:alphaModFix/>
          </a:blip>
          <a:srcRect/>
          <a:stretch/>
        </p:blipFill>
        <p:spPr>
          <a:xfrm>
            <a:off x="2237443" y="6413937"/>
            <a:ext cx="1016045" cy="1016051"/>
          </a:xfrm>
          <a:prstGeom prst="rect">
            <a:avLst/>
          </a:prstGeom>
          <a:noFill/>
          <a:ln>
            <a:noFill/>
          </a:ln>
        </p:spPr>
      </p:pic>
      <p:pic>
        <p:nvPicPr>
          <p:cNvPr id="379" name="Google Shape;379;g1070f94647f_0_229"/>
          <p:cNvPicPr preferRelativeResize="0"/>
          <p:nvPr/>
        </p:nvPicPr>
        <p:blipFill rotWithShape="1">
          <a:blip r:embed="rId10">
            <a:alphaModFix/>
          </a:blip>
          <a:srcRect/>
          <a:stretch/>
        </p:blipFill>
        <p:spPr>
          <a:xfrm>
            <a:off x="700817" y="6413514"/>
            <a:ext cx="1016045" cy="1016051"/>
          </a:xfrm>
          <a:prstGeom prst="rect">
            <a:avLst/>
          </a:prstGeom>
          <a:noFill/>
          <a:ln>
            <a:noFill/>
          </a:ln>
        </p:spPr>
      </p:pic>
      <p:pic>
        <p:nvPicPr>
          <p:cNvPr id="380" name="Google Shape;380;g1070f94647f_0_229"/>
          <p:cNvPicPr preferRelativeResize="0"/>
          <p:nvPr/>
        </p:nvPicPr>
        <p:blipFill rotWithShape="1">
          <a:blip r:embed="rId11">
            <a:alphaModFix/>
          </a:blip>
          <a:srcRect/>
          <a:stretch/>
        </p:blipFill>
        <p:spPr>
          <a:xfrm>
            <a:off x="13530921" y="5086562"/>
            <a:ext cx="1016045" cy="1016051"/>
          </a:xfrm>
          <a:prstGeom prst="rect">
            <a:avLst/>
          </a:prstGeom>
          <a:noFill/>
          <a:ln>
            <a:noFill/>
          </a:ln>
        </p:spPr>
      </p:pic>
      <p:pic>
        <p:nvPicPr>
          <p:cNvPr id="381" name="Google Shape;381;g1070f94647f_0_229"/>
          <p:cNvPicPr preferRelativeResize="0"/>
          <p:nvPr/>
        </p:nvPicPr>
        <p:blipFill rotWithShape="1">
          <a:blip r:embed="rId12">
            <a:alphaModFix/>
          </a:blip>
          <a:srcRect/>
          <a:stretch/>
        </p:blipFill>
        <p:spPr>
          <a:xfrm>
            <a:off x="12259259" y="5017430"/>
            <a:ext cx="1016045" cy="1016051"/>
          </a:xfrm>
          <a:prstGeom prst="rect">
            <a:avLst/>
          </a:prstGeom>
          <a:noFill/>
          <a:ln>
            <a:noFill/>
          </a:ln>
        </p:spPr>
      </p:pic>
      <p:pic>
        <p:nvPicPr>
          <p:cNvPr id="382" name="Google Shape;382;g1070f94647f_0_229"/>
          <p:cNvPicPr preferRelativeResize="0"/>
          <p:nvPr/>
        </p:nvPicPr>
        <p:blipFill rotWithShape="1">
          <a:blip r:embed="rId13">
            <a:alphaModFix/>
          </a:blip>
          <a:srcRect/>
          <a:stretch/>
        </p:blipFill>
        <p:spPr>
          <a:xfrm>
            <a:off x="11137824" y="5017430"/>
            <a:ext cx="1016045" cy="1016051"/>
          </a:xfrm>
          <a:prstGeom prst="rect">
            <a:avLst/>
          </a:prstGeom>
          <a:noFill/>
          <a:ln>
            <a:noFill/>
          </a:ln>
        </p:spPr>
      </p:pic>
      <p:pic>
        <p:nvPicPr>
          <p:cNvPr id="383" name="Google Shape;383;g1070f94647f_0_229"/>
          <p:cNvPicPr preferRelativeResize="0"/>
          <p:nvPr/>
        </p:nvPicPr>
        <p:blipFill rotWithShape="1">
          <a:blip r:embed="rId14">
            <a:alphaModFix/>
          </a:blip>
          <a:srcRect/>
          <a:stretch/>
        </p:blipFill>
        <p:spPr>
          <a:xfrm>
            <a:off x="9797176" y="5017430"/>
            <a:ext cx="1016045" cy="1016051"/>
          </a:xfrm>
          <a:prstGeom prst="rect">
            <a:avLst/>
          </a:prstGeom>
          <a:noFill/>
          <a:ln>
            <a:noFill/>
          </a:ln>
        </p:spPr>
      </p:pic>
      <p:pic>
        <p:nvPicPr>
          <p:cNvPr id="384" name="Google Shape;384;g1070f94647f_0_229"/>
          <p:cNvPicPr preferRelativeResize="0"/>
          <p:nvPr/>
        </p:nvPicPr>
        <p:blipFill rotWithShape="1">
          <a:blip r:embed="rId15">
            <a:alphaModFix/>
          </a:blip>
          <a:srcRect/>
          <a:stretch/>
        </p:blipFill>
        <p:spPr>
          <a:xfrm>
            <a:off x="8570745" y="5017430"/>
            <a:ext cx="1016045" cy="1016051"/>
          </a:xfrm>
          <a:prstGeom prst="rect">
            <a:avLst/>
          </a:prstGeom>
          <a:noFill/>
          <a:ln>
            <a:noFill/>
          </a:ln>
        </p:spPr>
      </p:pic>
      <p:pic>
        <p:nvPicPr>
          <p:cNvPr id="385" name="Google Shape;385;g1070f94647f_0_229"/>
          <p:cNvPicPr preferRelativeResize="0"/>
          <p:nvPr/>
        </p:nvPicPr>
        <p:blipFill rotWithShape="1">
          <a:blip r:embed="rId16">
            <a:alphaModFix/>
          </a:blip>
          <a:srcRect/>
          <a:stretch/>
        </p:blipFill>
        <p:spPr>
          <a:xfrm>
            <a:off x="7115880" y="5017430"/>
            <a:ext cx="1016045" cy="1016051"/>
          </a:xfrm>
          <a:prstGeom prst="rect">
            <a:avLst/>
          </a:prstGeom>
          <a:noFill/>
          <a:ln>
            <a:noFill/>
          </a:ln>
        </p:spPr>
      </p:pic>
      <p:pic>
        <p:nvPicPr>
          <p:cNvPr id="386" name="Google Shape;386;g1070f94647f_0_229"/>
          <p:cNvPicPr preferRelativeResize="0"/>
          <p:nvPr/>
        </p:nvPicPr>
        <p:blipFill rotWithShape="1">
          <a:blip r:embed="rId17">
            <a:alphaModFix/>
          </a:blip>
          <a:srcRect/>
          <a:stretch/>
        </p:blipFill>
        <p:spPr>
          <a:xfrm>
            <a:off x="5660994" y="5086562"/>
            <a:ext cx="1016045" cy="1016051"/>
          </a:xfrm>
          <a:prstGeom prst="rect">
            <a:avLst/>
          </a:prstGeom>
          <a:noFill/>
          <a:ln>
            <a:noFill/>
          </a:ln>
        </p:spPr>
      </p:pic>
      <p:pic>
        <p:nvPicPr>
          <p:cNvPr id="387" name="Google Shape;387;g1070f94647f_0_229"/>
          <p:cNvPicPr preferRelativeResize="0"/>
          <p:nvPr/>
        </p:nvPicPr>
        <p:blipFill rotWithShape="1">
          <a:blip r:embed="rId18">
            <a:alphaModFix/>
          </a:blip>
          <a:srcRect/>
          <a:stretch/>
        </p:blipFill>
        <p:spPr>
          <a:xfrm>
            <a:off x="4569948" y="5086582"/>
            <a:ext cx="1016045" cy="1016051"/>
          </a:xfrm>
          <a:prstGeom prst="rect">
            <a:avLst/>
          </a:prstGeom>
          <a:noFill/>
          <a:ln>
            <a:noFill/>
          </a:ln>
        </p:spPr>
      </p:pic>
      <p:pic>
        <p:nvPicPr>
          <p:cNvPr id="388" name="Google Shape;388;g1070f94647f_0_229"/>
          <p:cNvPicPr preferRelativeResize="0"/>
          <p:nvPr/>
        </p:nvPicPr>
        <p:blipFill rotWithShape="1">
          <a:blip r:embed="rId19">
            <a:alphaModFix/>
          </a:blip>
          <a:srcRect/>
          <a:stretch/>
        </p:blipFill>
        <p:spPr>
          <a:xfrm>
            <a:off x="3412730" y="5086562"/>
            <a:ext cx="1016045" cy="1016051"/>
          </a:xfrm>
          <a:prstGeom prst="rect">
            <a:avLst/>
          </a:prstGeom>
          <a:noFill/>
          <a:ln>
            <a:noFill/>
          </a:ln>
        </p:spPr>
      </p:pic>
      <p:pic>
        <p:nvPicPr>
          <p:cNvPr id="389" name="Google Shape;389;g1070f94647f_0_229"/>
          <p:cNvPicPr preferRelativeResize="0"/>
          <p:nvPr/>
        </p:nvPicPr>
        <p:blipFill rotWithShape="1">
          <a:blip r:embed="rId20">
            <a:alphaModFix/>
          </a:blip>
          <a:srcRect/>
          <a:stretch/>
        </p:blipFill>
        <p:spPr>
          <a:xfrm>
            <a:off x="1972501" y="5085289"/>
            <a:ext cx="1016045" cy="1018560"/>
          </a:xfrm>
          <a:prstGeom prst="rect">
            <a:avLst/>
          </a:prstGeom>
          <a:noFill/>
          <a:ln>
            <a:noFill/>
          </a:ln>
        </p:spPr>
      </p:pic>
      <p:pic>
        <p:nvPicPr>
          <p:cNvPr id="390" name="Google Shape;390;g1070f94647f_0_229"/>
          <p:cNvPicPr preferRelativeResize="0"/>
          <p:nvPr/>
        </p:nvPicPr>
        <p:blipFill rotWithShape="1">
          <a:blip r:embed="rId21">
            <a:alphaModFix/>
          </a:blip>
          <a:srcRect/>
          <a:stretch/>
        </p:blipFill>
        <p:spPr>
          <a:xfrm>
            <a:off x="700817" y="5085289"/>
            <a:ext cx="1016045" cy="1018560"/>
          </a:xfrm>
          <a:prstGeom prst="rect">
            <a:avLst/>
          </a:prstGeom>
          <a:noFill/>
          <a:ln>
            <a:noFill/>
          </a:ln>
        </p:spPr>
      </p:pic>
      <p:pic>
        <p:nvPicPr>
          <p:cNvPr id="391" name="Google Shape;391;g1070f94647f_0_229"/>
          <p:cNvPicPr preferRelativeResize="0"/>
          <p:nvPr/>
        </p:nvPicPr>
        <p:blipFill rotWithShape="1">
          <a:blip r:embed="rId22">
            <a:alphaModFix/>
          </a:blip>
          <a:srcRect/>
          <a:stretch/>
        </p:blipFill>
        <p:spPr>
          <a:xfrm>
            <a:off x="13504749" y="3711345"/>
            <a:ext cx="1016045" cy="1018560"/>
          </a:xfrm>
          <a:prstGeom prst="rect">
            <a:avLst/>
          </a:prstGeom>
          <a:noFill/>
          <a:ln>
            <a:noFill/>
          </a:ln>
        </p:spPr>
      </p:pic>
      <p:pic>
        <p:nvPicPr>
          <p:cNvPr id="392" name="Google Shape;392;g1070f94647f_0_229"/>
          <p:cNvPicPr preferRelativeResize="0"/>
          <p:nvPr/>
        </p:nvPicPr>
        <p:blipFill rotWithShape="1">
          <a:blip r:embed="rId23">
            <a:alphaModFix/>
          </a:blip>
          <a:srcRect/>
          <a:stretch/>
        </p:blipFill>
        <p:spPr>
          <a:xfrm>
            <a:off x="12262028" y="3757915"/>
            <a:ext cx="1016045" cy="1018560"/>
          </a:xfrm>
          <a:prstGeom prst="rect">
            <a:avLst/>
          </a:prstGeom>
          <a:noFill/>
          <a:ln>
            <a:noFill/>
          </a:ln>
        </p:spPr>
      </p:pic>
      <p:pic>
        <p:nvPicPr>
          <p:cNvPr id="393" name="Google Shape;393;g1070f94647f_0_229"/>
          <p:cNvPicPr preferRelativeResize="0"/>
          <p:nvPr/>
        </p:nvPicPr>
        <p:blipFill rotWithShape="1">
          <a:blip r:embed="rId24">
            <a:alphaModFix/>
          </a:blip>
          <a:srcRect/>
          <a:stretch/>
        </p:blipFill>
        <p:spPr>
          <a:xfrm>
            <a:off x="11171003" y="3757915"/>
            <a:ext cx="1016045" cy="1018560"/>
          </a:xfrm>
          <a:prstGeom prst="rect">
            <a:avLst/>
          </a:prstGeom>
          <a:noFill/>
          <a:ln>
            <a:noFill/>
          </a:ln>
        </p:spPr>
      </p:pic>
      <p:pic>
        <p:nvPicPr>
          <p:cNvPr id="394" name="Google Shape;394;g1070f94647f_0_229"/>
          <p:cNvPicPr preferRelativeResize="0"/>
          <p:nvPr/>
        </p:nvPicPr>
        <p:blipFill rotWithShape="1">
          <a:blip r:embed="rId25">
            <a:alphaModFix/>
          </a:blip>
          <a:srcRect/>
          <a:stretch/>
        </p:blipFill>
        <p:spPr>
          <a:xfrm>
            <a:off x="9942298" y="3759188"/>
            <a:ext cx="1016045" cy="1016051"/>
          </a:xfrm>
          <a:prstGeom prst="rect">
            <a:avLst/>
          </a:prstGeom>
          <a:noFill/>
          <a:ln>
            <a:noFill/>
          </a:ln>
        </p:spPr>
      </p:pic>
      <p:pic>
        <p:nvPicPr>
          <p:cNvPr id="395" name="Google Shape;395;g1070f94647f_0_229"/>
          <p:cNvPicPr preferRelativeResize="0"/>
          <p:nvPr/>
        </p:nvPicPr>
        <p:blipFill rotWithShape="1">
          <a:blip r:embed="rId26">
            <a:alphaModFix/>
          </a:blip>
          <a:srcRect/>
          <a:stretch/>
        </p:blipFill>
        <p:spPr>
          <a:xfrm>
            <a:off x="8570787" y="3711329"/>
            <a:ext cx="1016045" cy="1016051"/>
          </a:xfrm>
          <a:prstGeom prst="rect">
            <a:avLst/>
          </a:prstGeom>
          <a:noFill/>
          <a:ln>
            <a:noFill/>
          </a:ln>
        </p:spPr>
      </p:pic>
      <p:pic>
        <p:nvPicPr>
          <p:cNvPr id="396" name="Google Shape;396;g1070f94647f_0_229"/>
          <p:cNvPicPr preferRelativeResize="0"/>
          <p:nvPr/>
        </p:nvPicPr>
        <p:blipFill rotWithShape="1">
          <a:blip r:embed="rId27">
            <a:alphaModFix/>
          </a:blip>
          <a:srcRect/>
          <a:stretch/>
        </p:blipFill>
        <p:spPr>
          <a:xfrm>
            <a:off x="7115880" y="3759188"/>
            <a:ext cx="1016045" cy="1016051"/>
          </a:xfrm>
          <a:prstGeom prst="rect">
            <a:avLst/>
          </a:prstGeom>
          <a:noFill/>
          <a:ln>
            <a:noFill/>
          </a:ln>
        </p:spPr>
      </p:pic>
      <p:pic>
        <p:nvPicPr>
          <p:cNvPr id="397" name="Google Shape;397;g1070f94647f_0_229"/>
          <p:cNvPicPr preferRelativeResize="0"/>
          <p:nvPr/>
        </p:nvPicPr>
        <p:blipFill rotWithShape="1">
          <a:blip r:embed="rId28">
            <a:alphaModFix/>
          </a:blip>
          <a:srcRect/>
          <a:stretch/>
        </p:blipFill>
        <p:spPr>
          <a:xfrm>
            <a:off x="5727168" y="3686341"/>
            <a:ext cx="1016045" cy="1016051"/>
          </a:xfrm>
          <a:prstGeom prst="rect">
            <a:avLst/>
          </a:prstGeom>
          <a:noFill/>
          <a:ln>
            <a:noFill/>
          </a:ln>
        </p:spPr>
      </p:pic>
      <p:pic>
        <p:nvPicPr>
          <p:cNvPr id="398" name="Google Shape;398;g1070f94647f_0_229"/>
          <p:cNvPicPr preferRelativeResize="0"/>
          <p:nvPr/>
        </p:nvPicPr>
        <p:blipFill rotWithShape="1">
          <a:blip r:embed="rId29">
            <a:alphaModFix/>
          </a:blip>
          <a:srcRect/>
          <a:stretch/>
        </p:blipFill>
        <p:spPr>
          <a:xfrm>
            <a:off x="4569948" y="3759188"/>
            <a:ext cx="1016045" cy="1016051"/>
          </a:xfrm>
          <a:prstGeom prst="rect">
            <a:avLst/>
          </a:prstGeom>
          <a:noFill/>
          <a:ln>
            <a:noFill/>
          </a:ln>
        </p:spPr>
      </p:pic>
      <p:pic>
        <p:nvPicPr>
          <p:cNvPr id="399" name="Google Shape;399;g1070f94647f_0_229"/>
          <p:cNvPicPr preferRelativeResize="0"/>
          <p:nvPr/>
        </p:nvPicPr>
        <p:blipFill rotWithShape="1">
          <a:blip r:embed="rId30">
            <a:alphaModFix/>
          </a:blip>
          <a:srcRect/>
          <a:stretch/>
        </p:blipFill>
        <p:spPr>
          <a:xfrm>
            <a:off x="3456122" y="3759188"/>
            <a:ext cx="1016045" cy="1016051"/>
          </a:xfrm>
          <a:prstGeom prst="rect">
            <a:avLst/>
          </a:prstGeom>
          <a:noFill/>
          <a:ln>
            <a:noFill/>
          </a:ln>
        </p:spPr>
      </p:pic>
      <p:pic>
        <p:nvPicPr>
          <p:cNvPr id="400" name="Google Shape;400;g1070f94647f_0_229"/>
          <p:cNvPicPr preferRelativeResize="0"/>
          <p:nvPr/>
        </p:nvPicPr>
        <p:blipFill rotWithShape="1">
          <a:blip r:embed="rId31">
            <a:alphaModFix/>
          </a:blip>
          <a:srcRect/>
          <a:stretch/>
        </p:blipFill>
        <p:spPr>
          <a:xfrm>
            <a:off x="2056784" y="3759188"/>
            <a:ext cx="1016045" cy="1016051"/>
          </a:xfrm>
          <a:prstGeom prst="rect">
            <a:avLst/>
          </a:prstGeom>
          <a:noFill/>
          <a:ln>
            <a:noFill/>
          </a:ln>
        </p:spPr>
      </p:pic>
      <p:pic>
        <p:nvPicPr>
          <p:cNvPr id="401" name="Google Shape;401;g1070f94647f_0_229"/>
          <p:cNvPicPr preferRelativeResize="0"/>
          <p:nvPr/>
        </p:nvPicPr>
        <p:blipFill rotWithShape="1">
          <a:blip r:embed="rId32">
            <a:alphaModFix/>
          </a:blip>
          <a:srcRect/>
          <a:stretch/>
        </p:blipFill>
        <p:spPr>
          <a:xfrm>
            <a:off x="700817" y="3722264"/>
            <a:ext cx="1016045" cy="1016051"/>
          </a:xfrm>
          <a:prstGeom prst="rect">
            <a:avLst/>
          </a:prstGeom>
          <a:noFill/>
          <a:ln>
            <a:noFill/>
          </a:ln>
        </p:spPr>
      </p:pic>
      <p:pic>
        <p:nvPicPr>
          <p:cNvPr id="402" name="Google Shape;402;g1070f94647f_0_229"/>
          <p:cNvPicPr preferRelativeResize="0"/>
          <p:nvPr/>
        </p:nvPicPr>
        <p:blipFill rotWithShape="1">
          <a:blip r:embed="rId33">
            <a:alphaModFix/>
          </a:blip>
          <a:srcRect/>
          <a:stretch/>
        </p:blipFill>
        <p:spPr>
          <a:xfrm>
            <a:off x="13530921" y="2513440"/>
            <a:ext cx="1016045" cy="1016051"/>
          </a:xfrm>
          <a:prstGeom prst="rect">
            <a:avLst/>
          </a:prstGeom>
          <a:noFill/>
          <a:ln>
            <a:noFill/>
          </a:ln>
        </p:spPr>
      </p:pic>
      <p:pic>
        <p:nvPicPr>
          <p:cNvPr id="403" name="Google Shape;403;g1070f94647f_0_229"/>
          <p:cNvPicPr preferRelativeResize="0"/>
          <p:nvPr/>
        </p:nvPicPr>
        <p:blipFill rotWithShape="1">
          <a:blip r:embed="rId34">
            <a:alphaModFix/>
          </a:blip>
          <a:srcRect/>
          <a:stretch/>
        </p:blipFill>
        <p:spPr>
          <a:xfrm>
            <a:off x="12262028" y="2622038"/>
            <a:ext cx="1016045" cy="1016051"/>
          </a:xfrm>
          <a:prstGeom prst="rect">
            <a:avLst/>
          </a:prstGeom>
          <a:noFill/>
          <a:ln>
            <a:noFill/>
          </a:ln>
        </p:spPr>
      </p:pic>
      <p:pic>
        <p:nvPicPr>
          <p:cNvPr id="404" name="Google Shape;404;g1070f94647f_0_229"/>
          <p:cNvPicPr preferRelativeResize="0"/>
          <p:nvPr/>
        </p:nvPicPr>
        <p:blipFill rotWithShape="1">
          <a:blip r:embed="rId35">
            <a:alphaModFix/>
          </a:blip>
          <a:srcRect/>
          <a:stretch/>
        </p:blipFill>
        <p:spPr>
          <a:xfrm>
            <a:off x="11171003" y="2622038"/>
            <a:ext cx="1016045" cy="1016051"/>
          </a:xfrm>
          <a:prstGeom prst="rect">
            <a:avLst/>
          </a:prstGeom>
          <a:noFill/>
          <a:ln>
            <a:noFill/>
          </a:ln>
        </p:spPr>
      </p:pic>
      <p:pic>
        <p:nvPicPr>
          <p:cNvPr id="405" name="Google Shape;405;g1070f94647f_0_229"/>
          <p:cNvPicPr preferRelativeResize="0"/>
          <p:nvPr/>
        </p:nvPicPr>
        <p:blipFill rotWithShape="1">
          <a:blip r:embed="rId36">
            <a:alphaModFix/>
          </a:blip>
          <a:srcRect/>
          <a:stretch/>
        </p:blipFill>
        <p:spPr>
          <a:xfrm>
            <a:off x="9942298" y="2622038"/>
            <a:ext cx="1016045" cy="1016051"/>
          </a:xfrm>
          <a:prstGeom prst="rect">
            <a:avLst/>
          </a:prstGeom>
          <a:noFill/>
          <a:ln>
            <a:noFill/>
          </a:ln>
        </p:spPr>
      </p:pic>
      <p:pic>
        <p:nvPicPr>
          <p:cNvPr id="406" name="Google Shape;406;g1070f94647f_0_229"/>
          <p:cNvPicPr preferRelativeResize="0"/>
          <p:nvPr/>
        </p:nvPicPr>
        <p:blipFill rotWithShape="1">
          <a:blip r:embed="rId37">
            <a:alphaModFix/>
          </a:blip>
          <a:srcRect/>
          <a:stretch/>
        </p:blipFill>
        <p:spPr>
          <a:xfrm>
            <a:off x="7115880" y="2500945"/>
            <a:ext cx="1016045" cy="1016051"/>
          </a:xfrm>
          <a:prstGeom prst="rect">
            <a:avLst/>
          </a:prstGeom>
          <a:noFill/>
          <a:ln>
            <a:noFill/>
          </a:ln>
        </p:spPr>
      </p:pic>
      <p:pic>
        <p:nvPicPr>
          <p:cNvPr id="407" name="Google Shape;407;g1070f94647f_0_229"/>
          <p:cNvPicPr preferRelativeResize="0"/>
          <p:nvPr/>
        </p:nvPicPr>
        <p:blipFill rotWithShape="1">
          <a:blip r:embed="rId38">
            <a:alphaModFix/>
          </a:blip>
          <a:srcRect/>
          <a:stretch/>
        </p:blipFill>
        <p:spPr>
          <a:xfrm>
            <a:off x="5727168" y="2500945"/>
            <a:ext cx="1016045" cy="1016051"/>
          </a:xfrm>
          <a:prstGeom prst="rect">
            <a:avLst/>
          </a:prstGeom>
          <a:noFill/>
          <a:ln>
            <a:noFill/>
          </a:ln>
        </p:spPr>
      </p:pic>
      <p:pic>
        <p:nvPicPr>
          <p:cNvPr id="408" name="Google Shape;408;g1070f94647f_0_229"/>
          <p:cNvPicPr preferRelativeResize="0"/>
          <p:nvPr/>
        </p:nvPicPr>
        <p:blipFill rotWithShape="1">
          <a:blip r:embed="rId39">
            <a:alphaModFix/>
          </a:blip>
          <a:srcRect/>
          <a:stretch/>
        </p:blipFill>
        <p:spPr>
          <a:xfrm>
            <a:off x="4569948" y="2622038"/>
            <a:ext cx="1016045" cy="1016051"/>
          </a:xfrm>
          <a:prstGeom prst="rect">
            <a:avLst/>
          </a:prstGeom>
          <a:noFill/>
          <a:ln>
            <a:noFill/>
          </a:ln>
        </p:spPr>
      </p:pic>
      <p:pic>
        <p:nvPicPr>
          <p:cNvPr id="409" name="Google Shape;409;g1070f94647f_0_229"/>
          <p:cNvPicPr preferRelativeResize="0"/>
          <p:nvPr/>
        </p:nvPicPr>
        <p:blipFill rotWithShape="1">
          <a:blip r:embed="rId40">
            <a:alphaModFix/>
          </a:blip>
          <a:srcRect/>
          <a:stretch/>
        </p:blipFill>
        <p:spPr>
          <a:xfrm>
            <a:off x="3412730" y="2622038"/>
            <a:ext cx="1016045" cy="1016051"/>
          </a:xfrm>
          <a:prstGeom prst="rect">
            <a:avLst/>
          </a:prstGeom>
          <a:noFill/>
          <a:ln>
            <a:noFill/>
          </a:ln>
        </p:spPr>
      </p:pic>
      <p:pic>
        <p:nvPicPr>
          <p:cNvPr id="410" name="Google Shape;410;g1070f94647f_0_229"/>
          <p:cNvPicPr preferRelativeResize="0"/>
          <p:nvPr/>
        </p:nvPicPr>
        <p:blipFill rotWithShape="1">
          <a:blip r:embed="rId41">
            <a:alphaModFix/>
          </a:blip>
          <a:srcRect/>
          <a:stretch/>
        </p:blipFill>
        <p:spPr>
          <a:xfrm>
            <a:off x="2056784" y="2622038"/>
            <a:ext cx="1016045" cy="1016051"/>
          </a:xfrm>
          <a:prstGeom prst="rect">
            <a:avLst/>
          </a:prstGeom>
          <a:noFill/>
          <a:ln>
            <a:noFill/>
          </a:ln>
        </p:spPr>
      </p:pic>
      <p:pic>
        <p:nvPicPr>
          <p:cNvPr id="411" name="Google Shape;411;g1070f94647f_0_229"/>
          <p:cNvPicPr preferRelativeResize="0"/>
          <p:nvPr/>
        </p:nvPicPr>
        <p:blipFill rotWithShape="1">
          <a:blip r:embed="rId42">
            <a:alphaModFix/>
          </a:blip>
          <a:srcRect/>
          <a:stretch/>
        </p:blipFill>
        <p:spPr>
          <a:xfrm>
            <a:off x="700817" y="2500945"/>
            <a:ext cx="1016045" cy="1016051"/>
          </a:xfrm>
          <a:prstGeom prst="rect">
            <a:avLst/>
          </a:prstGeom>
          <a:noFill/>
          <a:ln>
            <a:noFill/>
          </a:ln>
        </p:spPr>
      </p:pic>
      <p:pic>
        <p:nvPicPr>
          <p:cNvPr id="412" name="Google Shape;412;g1070f94647f_0_229"/>
          <p:cNvPicPr preferRelativeResize="0"/>
          <p:nvPr/>
        </p:nvPicPr>
        <p:blipFill rotWithShape="1">
          <a:blip r:embed="rId43">
            <a:alphaModFix/>
          </a:blip>
          <a:srcRect/>
          <a:stretch/>
        </p:blipFill>
        <p:spPr>
          <a:xfrm>
            <a:off x="13504749" y="1315551"/>
            <a:ext cx="1016045" cy="1016051"/>
          </a:xfrm>
          <a:prstGeom prst="rect">
            <a:avLst/>
          </a:prstGeom>
          <a:noFill/>
          <a:ln>
            <a:noFill/>
          </a:ln>
        </p:spPr>
      </p:pic>
      <p:pic>
        <p:nvPicPr>
          <p:cNvPr id="413" name="Google Shape;413;g1070f94647f_0_229"/>
          <p:cNvPicPr preferRelativeResize="0"/>
          <p:nvPr/>
        </p:nvPicPr>
        <p:blipFill rotWithShape="1">
          <a:blip r:embed="rId44">
            <a:alphaModFix/>
          </a:blip>
          <a:srcRect/>
          <a:stretch/>
        </p:blipFill>
        <p:spPr>
          <a:xfrm>
            <a:off x="12262028" y="1315551"/>
            <a:ext cx="1016045" cy="1016051"/>
          </a:xfrm>
          <a:prstGeom prst="rect">
            <a:avLst/>
          </a:prstGeom>
          <a:noFill/>
          <a:ln>
            <a:noFill/>
          </a:ln>
        </p:spPr>
      </p:pic>
      <p:pic>
        <p:nvPicPr>
          <p:cNvPr id="414" name="Google Shape;414;g1070f94647f_0_229"/>
          <p:cNvPicPr preferRelativeResize="0"/>
          <p:nvPr/>
        </p:nvPicPr>
        <p:blipFill rotWithShape="1">
          <a:blip r:embed="rId45">
            <a:alphaModFix/>
          </a:blip>
          <a:srcRect/>
          <a:stretch/>
        </p:blipFill>
        <p:spPr>
          <a:xfrm>
            <a:off x="11171003" y="1315551"/>
            <a:ext cx="1016045" cy="1016051"/>
          </a:xfrm>
          <a:prstGeom prst="rect">
            <a:avLst/>
          </a:prstGeom>
          <a:noFill/>
          <a:ln>
            <a:noFill/>
          </a:ln>
        </p:spPr>
      </p:pic>
      <p:pic>
        <p:nvPicPr>
          <p:cNvPr id="415" name="Google Shape;415;g1070f94647f_0_229"/>
          <p:cNvPicPr preferRelativeResize="0"/>
          <p:nvPr/>
        </p:nvPicPr>
        <p:blipFill rotWithShape="1">
          <a:blip r:embed="rId46">
            <a:alphaModFix/>
          </a:blip>
          <a:srcRect/>
          <a:stretch/>
        </p:blipFill>
        <p:spPr>
          <a:xfrm>
            <a:off x="9942298" y="1315551"/>
            <a:ext cx="1016045" cy="1016051"/>
          </a:xfrm>
          <a:prstGeom prst="rect">
            <a:avLst/>
          </a:prstGeom>
          <a:noFill/>
          <a:ln>
            <a:noFill/>
          </a:ln>
        </p:spPr>
      </p:pic>
      <p:pic>
        <p:nvPicPr>
          <p:cNvPr id="416" name="Google Shape;416;g1070f94647f_0_229"/>
          <p:cNvPicPr preferRelativeResize="0"/>
          <p:nvPr/>
        </p:nvPicPr>
        <p:blipFill rotWithShape="1">
          <a:blip r:embed="rId47">
            <a:alphaModFix/>
          </a:blip>
          <a:srcRect/>
          <a:stretch/>
        </p:blipFill>
        <p:spPr>
          <a:xfrm>
            <a:off x="8570760" y="1315526"/>
            <a:ext cx="1016045" cy="1016051"/>
          </a:xfrm>
          <a:prstGeom prst="rect">
            <a:avLst/>
          </a:prstGeom>
          <a:noFill/>
          <a:ln>
            <a:noFill/>
          </a:ln>
        </p:spPr>
      </p:pic>
      <p:pic>
        <p:nvPicPr>
          <p:cNvPr id="417" name="Google Shape;417;g1070f94647f_0_229"/>
          <p:cNvPicPr preferRelativeResize="0"/>
          <p:nvPr/>
        </p:nvPicPr>
        <p:blipFill rotWithShape="1">
          <a:blip r:embed="rId48">
            <a:alphaModFix/>
          </a:blip>
          <a:srcRect/>
          <a:stretch/>
        </p:blipFill>
        <p:spPr>
          <a:xfrm>
            <a:off x="7115874" y="1315544"/>
            <a:ext cx="1016045" cy="1016051"/>
          </a:xfrm>
          <a:prstGeom prst="rect">
            <a:avLst/>
          </a:prstGeom>
          <a:noFill/>
          <a:ln>
            <a:noFill/>
          </a:ln>
        </p:spPr>
      </p:pic>
      <p:pic>
        <p:nvPicPr>
          <p:cNvPr id="418" name="Google Shape;418;g1070f94647f_0_229"/>
          <p:cNvPicPr preferRelativeResize="0"/>
          <p:nvPr/>
        </p:nvPicPr>
        <p:blipFill rotWithShape="1">
          <a:blip r:embed="rId49">
            <a:alphaModFix/>
          </a:blip>
          <a:srcRect/>
          <a:stretch/>
        </p:blipFill>
        <p:spPr>
          <a:xfrm>
            <a:off x="4491517" y="1315548"/>
            <a:ext cx="1016045" cy="1016051"/>
          </a:xfrm>
          <a:prstGeom prst="rect">
            <a:avLst/>
          </a:prstGeom>
          <a:noFill/>
          <a:ln>
            <a:noFill/>
          </a:ln>
        </p:spPr>
      </p:pic>
      <p:pic>
        <p:nvPicPr>
          <p:cNvPr id="419" name="Google Shape;419;g1070f94647f_0_229"/>
          <p:cNvPicPr preferRelativeResize="0"/>
          <p:nvPr/>
        </p:nvPicPr>
        <p:blipFill rotWithShape="1">
          <a:blip r:embed="rId50">
            <a:alphaModFix/>
          </a:blip>
          <a:srcRect/>
          <a:stretch/>
        </p:blipFill>
        <p:spPr>
          <a:xfrm>
            <a:off x="5661002" y="1315527"/>
            <a:ext cx="1016045" cy="1016051"/>
          </a:xfrm>
          <a:prstGeom prst="rect">
            <a:avLst/>
          </a:prstGeom>
          <a:noFill/>
          <a:ln>
            <a:noFill/>
          </a:ln>
        </p:spPr>
      </p:pic>
      <p:pic>
        <p:nvPicPr>
          <p:cNvPr id="420" name="Google Shape;420;g1070f94647f_0_229"/>
          <p:cNvPicPr preferRelativeResize="0"/>
          <p:nvPr/>
        </p:nvPicPr>
        <p:blipFill rotWithShape="1">
          <a:blip r:embed="rId51">
            <a:alphaModFix/>
          </a:blip>
          <a:srcRect/>
          <a:stretch/>
        </p:blipFill>
        <p:spPr>
          <a:xfrm>
            <a:off x="3275455" y="1146208"/>
            <a:ext cx="1352495" cy="1354733"/>
          </a:xfrm>
          <a:prstGeom prst="rect">
            <a:avLst/>
          </a:prstGeom>
          <a:noFill/>
          <a:ln>
            <a:noFill/>
          </a:ln>
        </p:spPr>
      </p:pic>
      <p:pic>
        <p:nvPicPr>
          <p:cNvPr id="421" name="Google Shape;421;g1070f94647f_0_229"/>
          <p:cNvPicPr preferRelativeResize="0"/>
          <p:nvPr/>
        </p:nvPicPr>
        <p:blipFill rotWithShape="1">
          <a:blip r:embed="rId52">
            <a:alphaModFix/>
          </a:blip>
          <a:srcRect/>
          <a:stretch/>
        </p:blipFill>
        <p:spPr>
          <a:xfrm>
            <a:off x="1876125" y="1146188"/>
            <a:ext cx="1352495" cy="1354733"/>
          </a:xfrm>
          <a:prstGeom prst="rect">
            <a:avLst/>
          </a:prstGeom>
          <a:noFill/>
          <a:ln>
            <a:noFill/>
          </a:ln>
        </p:spPr>
      </p:pic>
      <p:pic>
        <p:nvPicPr>
          <p:cNvPr id="422" name="Google Shape;422;g1070f94647f_0_229"/>
          <p:cNvPicPr preferRelativeResize="0"/>
          <p:nvPr/>
        </p:nvPicPr>
        <p:blipFill rotWithShape="1">
          <a:blip r:embed="rId53">
            <a:alphaModFix/>
          </a:blip>
          <a:srcRect/>
          <a:stretch/>
        </p:blipFill>
        <p:spPr>
          <a:xfrm>
            <a:off x="520167" y="1146201"/>
            <a:ext cx="1352495" cy="13547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g1070f94647f_0_11"/>
          <p:cNvSpPr/>
          <p:nvPr/>
        </p:nvSpPr>
        <p:spPr>
          <a:xfrm>
            <a:off x="-1" y="0"/>
            <a:ext cx="6012900" cy="7921500"/>
          </a:xfrm>
          <a:prstGeom prst="rect">
            <a:avLst/>
          </a:prstGeom>
          <a:solidFill>
            <a:srgbClr val="222529"/>
          </a:solidFill>
          <a:ln>
            <a:noFill/>
          </a:ln>
        </p:spPr>
        <p:txBody>
          <a:bodyPr spcFirstLastPara="1" wrap="square" lIns="55375" tIns="55375" rIns="55375" bIns="55375"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pic>
        <p:nvPicPr>
          <p:cNvPr id="93" name="Google Shape;93;g1070f94647f_0_11" descr="Imagen"/>
          <p:cNvPicPr preferRelativeResize="0"/>
          <p:nvPr/>
        </p:nvPicPr>
        <p:blipFill rotWithShape="1">
          <a:blip r:embed="rId3">
            <a:alphaModFix/>
          </a:blip>
          <a:srcRect r="95142" b="90327"/>
          <a:stretch/>
        </p:blipFill>
        <p:spPr>
          <a:xfrm flipH="1">
            <a:off x="14195301" y="415949"/>
            <a:ext cx="501384" cy="476343"/>
          </a:xfrm>
          <a:prstGeom prst="rect">
            <a:avLst/>
          </a:prstGeom>
          <a:noFill/>
          <a:ln>
            <a:noFill/>
          </a:ln>
        </p:spPr>
      </p:pic>
      <p:pic>
        <p:nvPicPr>
          <p:cNvPr id="94" name="Google Shape;94;g1070f94647f_0_11" descr="Imagen"/>
          <p:cNvPicPr preferRelativeResize="0"/>
          <p:nvPr/>
        </p:nvPicPr>
        <p:blipFill rotWithShape="1">
          <a:blip r:embed="rId4">
            <a:alphaModFix/>
          </a:blip>
          <a:srcRect/>
          <a:stretch/>
        </p:blipFill>
        <p:spPr>
          <a:xfrm>
            <a:off x="425698" y="7413076"/>
            <a:ext cx="13290024" cy="58679"/>
          </a:xfrm>
          <a:prstGeom prst="rect">
            <a:avLst/>
          </a:prstGeom>
          <a:noFill/>
          <a:ln>
            <a:noFill/>
          </a:ln>
        </p:spPr>
      </p:pic>
      <p:sp>
        <p:nvSpPr>
          <p:cNvPr id="95" name="Google Shape;95;g1070f94647f_0_11"/>
          <p:cNvSpPr txBox="1"/>
          <p:nvPr/>
        </p:nvSpPr>
        <p:spPr>
          <a:xfrm>
            <a:off x="425693" y="7510605"/>
            <a:ext cx="706500" cy="146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D2D7DB"/>
              </a:buClr>
              <a:buSzPts val="800"/>
              <a:buFont typeface="Montserrat"/>
              <a:buNone/>
            </a:pPr>
            <a:r>
              <a:rPr lang="es-MX" sz="800" b="1" i="0" u="none" strike="noStrike" cap="none">
                <a:solidFill>
                  <a:srgbClr val="D2D7DB"/>
                </a:solidFill>
                <a:latin typeface="Montserrat"/>
                <a:ea typeface="Montserrat"/>
                <a:cs typeface="Montserrat"/>
                <a:sym typeface="Montserrat"/>
              </a:rPr>
              <a:t>BEDU</a:t>
            </a:r>
            <a:endParaRPr sz="1800" b="0" i="0" u="none" strike="noStrike" cap="none">
              <a:solidFill>
                <a:srgbClr val="000000"/>
              </a:solidFill>
              <a:latin typeface="Arial"/>
              <a:ea typeface="Arial"/>
              <a:cs typeface="Arial"/>
              <a:sym typeface="Arial"/>
            </a:endParaRPr>
          </a:p>
        </p:txBody>
      </p:sp>
      <p:sp>
        <p:nvSpPr>
          <p:cNvPr id="96" name="Google Shape;96;g1070f94647f_0_11"/>
          <p:cNvSpPr txBox="1"/>
          <p:nvPr/>
        </p:nvSpPr>
        <p:spPr>
          <a:xfrm>
            <a:off x="6592125" y="464700"/>
            <a:ext cx="8112600" cy="9756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None/>
            </a:pPr>
            <a:r>
              <a:rPr lang="es-MX" sz="4000" b="1">
                <a:solidFill>
                  <a:srgbClr val="182227"/>
                </a:solidFill>
                <a:latin typeface="Montserrat"/>
                <a:ea typeface="Montserrat"/>
                <a:cs typeface="Montserrat"/>
                <a:sym typeface="Montserrat"/>
              </a:rPr>
              <a:t>Presentación personal o del equipo</a:t>
            </a:r>
            <a:endParaRPr sz="4000" b="1">
              <a:solidFill>
                <a:srgbClr val="182227"/>
              </a:solidFill>
              <a:latin typeface="Montserrat"/>
              <a:ea typeface="Montserrat"/>
              <a:cs typeface="Montserrat"/>
              <a:sym typeface="Montserrat"/>
            </a:endParaRPr>
          </a:p>
        </p:txBody>
      </p:sp>
      <p:sp>
        <p:nvSpPr>
          <p:cNvPr id="97" name="Google Shape;97;g1070f94647f_0_11"/>
          <p:cNvSpPr txBox="1"/>
          <p:nvPr/>
        </p:nvSpPr>
        <p:spPr>
          <a:xfrm>
            <a:off x="7561263" y="2742113"/>
            <a:ext cx="7135500" cy="3108900"/>
          </a:xfrm>
          <a:prstGeom prst="rect">
            <a:avLst/>
          </a:prstGeom>
          <a:noFill/>
          <a:ln>
            <a:noFill/>
          </a:ln>
        </p:spPr>
        <p:txBody>
          <a:bodyPr spcFirstLastPara="1" wrap="square" lIns="147725" tIns="147725" rIns="147725" bIns="147725" anchor="ctr" anchorCtr="0">
            <a:noAutofit/>
          </a:bodyPr>
          <a:lstStyle/>
          <a:p>
            <a:pPr marL="736600" lvl="0" indent="-552450" algn="l" rtl="0">
              <a:spcBef>
                <a:spcPts val="0"/>
              </a:spcBef>
              <a:spcAft>
                <a:spcPts val="0"/>
              </a:spcAft>
              <a:buClr>
                <a:schemeClr val="dk1"/>
              </a:buClr>
              <a:buSzPts val="2900"/>
              <a:buFont typeface="Montserrat Medium"/>
              <a:buChar char="●"/>
            </a:pPr>
            <a:r>
              <a:rPr lang="es-MX" sz="2900" dirty="0">
                <a:solidFill>
                  <a:schemeClr val="dk1"/>
                </a:solidFill>
                <a:latin typeface="Montserrat Medium"/>
                <a:ea typeface="Montserrat Medium"/>
                <a:cs typeface="Montserrat Medium"/>
                <a:sym typeface="Montserrat Medium"/>
              </a:rPr>
              <a:t>Diana Varela</a:t>
            </a:r>
            <a:endParaRPr sz="2900" dirty="0">
              <a:solidFill>
                <a:schemeClr val="dk1"/>
              </a:solidFill>
              <a:latin typeface="Montserrat Medium"/>
              <a:ea typeface="Montserrat Medium"/>
              <a:cs typeface="Montserrat Medium"/>
              <a:sym typeface="Montserrat Medium"/>
            </a:endParaRPr>
          </a:p>
        </p:txBody>
      </p:sp>
      <p:pic>
        <p:nvPicPr>
          <p:cNvPr id="98" name="Google Shape;98;g1070f94647f_0_11" descr="Imagen"/>
          <p:cNvPicPr preferRelativeResize="0"/>
          <p:nvPr/>
        </p:nvPicPr>
        <p:blipFill rotWithShape="1">
          <a:blip r:embed="rId3">
            <a:alphaModFix/>
          </a:blip>
          <a:srcRect r="95142" b="90327"/>
          <a:stretch/>
        </p:blipFill>
        <p:spPr>
          <a:xfrm flipH="1">
            <a:off x="425704" y="6760699"/>
            <a:ext cx="501384" cy="4763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cxnSp>
        <p:nvCxnSpPr>
          <p:cNvPr id="103" name="Google Shape;103;gbcc2e77c03_0_645"/>
          <p:cNvCxnSpPr/>
          <p:nvPr/>
        </p:nvCxnSpPr>
        <p:spPr>
          <a:xfrm>
            <a:off x="14475844" y="-11"/>
            <a:ext cx="0" cy="3877500"/>
          </a:xfrm>
          <a:prstGeom prst="straightConnector1">
            <a:avLst/>
          </a:prstGeom>
          <a:noFill/>
          <a:ln w="19050" cap="flat" cmpd="sng">
            <a:solidFill>
              <a:srgbClr val="FF6A39"/>
            </a:solidFill>
            <a:prstDash val="solid"/>
            <a:round/>
            <a:headEnd type="none" w="sm" len="sm"/>
            <a:tailEnd type="none" w="sm" len="sm"/>
          </a:ln>
        </p:spPr>
      </p:cxnSp>
      <p:cxnSp>
        <p:nvCxnSpPr>
          <p:cNvPr id="104" name="Google Shape;104;gbcc2e77c03_0_645"/>
          <p:cNvCxnSpPr/>
          <p:nvPr/>
        </p:nvCxnSpPr>
        <p:spPr>
          <a:xfrm>
            <a:off x="14475850" y="6859925"/>
            <a:ext cx="0" cy="1061700"/>
          </a:xfrm>
          <a:prstGeom prst="straightConnector1">
            <a:avLst/>
          </a:prstGeom>
          <a:noFill/>
          <a:ln w="19050" cap="flat" cmpd="sng">
            <a:solidFill>
              <a:srgbClr val="FF6A39"/>
            </a:solidFill>
            <a:prstDash val="solid"/>
            <a:round/>
            <a:headEnd type="none" w="sm" len="sm"/>
            <a:tailEnd type="none" w="sm" len="sm"/>
          </a:ln>
        </p:spPr>
      </p:cxnSp>
      <p:pic>
        <p:nvPicPr>
          <p:cNvPr id="105" name="Google Shape;105;gbcc2e77c03_0_645"/>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06" name="Google Shape;106;gbcc2e77c03_0_645"/>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Objetivos </a:t>
            </a:r>
            <a:endParaRPr sz="2300" b="0" i="0" u="none" strike="noStrike" cap="none">
              <a:solidFill>
                <a:srgbClr val="D8D8D8"/>
              </a:solidFill>
              <a:latin typeface="Montserrat"/>
              <a:ea typeface="Montserrat"/>
              <a:cs typeface="Montserrat"/>
              <a:sym typeface="Montserrat"/>
            </a:endParaRPr>
          </a:p>
        </p:txBody>
      </p:sp>
      <p:sp>
        <p:nvSpPr>
          <p:cNvPr id="107" name="Google Shape;107;gbcc2e77c03_0_645"/>
          <p:cNvSpPr txBox="1"/>
          <p:nvPr/>
        </p:nvSpPr>
        <p:spPr>
          <a:xfrm>
            <a:off x="4111574" y="2357125"/>
            <a:ext cx="9706369" cy="2332800"/>
          </a:xfrm>
          <a:prstGeom prst="rect">
            <a:avLst/>
          </a:prstGeom>
          <a:noFill/>
          <a:ln>
            <a:noFill/>
          </a:ln>
        </p:spPr>
        <p:txBody>
          <a:bodyPr spcFirstLastPara="1" wrap="square" lIns="147725" tIns="147725" rIns="147725" bIns="147725" anchor="t" anchorCtr="0">
            <a:noAutofit/>
          </a:bodyPr>
          <a:lstStyle/>
          <a:p>
            <a:pPr marL="457200" marR="0" lvl="0" indent="-425450" algn="l" rtl="0">
              <a:lnSpc>
                <a:spcPct val="100000"/>
              </a:lnSpc>
              <a:spcBef>
                <a:spcPts val="0"/>
              </a:spcBef>
              <a:spcAft>
                <a:spcPts val="0"/>
              </a:spcAft>
              <a:buClr>
                <a:srgbClr val="FF6A39"/>
              </a:buClr>
              <a:buSzPts val="3100"/>
              <a:buFont typeface="Montserrat SemiBold"/>
              <a:buChar char="●"/>
            </a:pPr>
            <a:r>
              <a:rPr lang="es-MX" sz="3100" dirty="0">
                <a:solidFill>
                  <a:srgbClr val="1B1C1F"/>
                </a:solidFill>
                <a:latin typeface="Montserrat SemiBold"/>
                <a:ea typeface="Montserrat SemiBold"/>
                <a:cs typeface="Montserrat SemiBold"/>
                <a:sym typeface="Montserrat SemiBold"/>
              </a:rPr>
              <a:t>Identificar cual es la criptomoneda más rentable para invertir, de acuerdo con evolución y cambio de las divisas.</a:t>
            </a:r>
            <a:endParaRPr lang="es-CO" sz="3100" b="0" i="0" u="none" strike="noStrike" cap="none" dirty="0">
              <a:solidFill>
                <a:srgbClr val="1B1C1F"/>
              </a:solidFill>
              <a:latin typeface="Montserrat SemiBold"/>
              <a:ea typeface="Montserrat SemiBold"/>
              <a:cs typeface="Montserrat SemiBold"/>
              <a:sym typeface="Montserrat SemiBold"/>
            </a:endParaRPr>
          </a:p>
          <a:p>
            <a:pPr marL="457200" marR="0" lvl="0" indent="-425450" algn="l" rtl="0">
              <a:lnSpc>
                <a:spcPct val="100000"/>
              </a:lnSpc>
              <a:spcBef>
                <a:spcPts val="0"/>
              </a:spcBef>
              <a:spcAft>
                <a:spcPts val="0"/>
              </a:spcAft>
              <a:buClr>
                <a:srgbClr val="FF6A39"/>
              </a:buClr>
              <a:buSzPts val="3100"/>
              <a:buFont typeface="Montserrat SemiBold"/>
              <a:buChar char="●"/>
            </a:pPr>
            <a:endParaRPr lang="es-MX" sz="3100" b="0" i="0" u="none" strike="noStrike" cap="none" dirty="0">
              <a:solidFill>
                <a:srgbClr val="1B1C1F"/>
              </a:solidFill>
              <a:latin typeface="Montserrat SemiBold"/>
              <a:ea typeface="Montserrat SemiBold"/>
              <a:cs typeface="Montserrat SemiBold"/>
              <a:sym typeface="Montserrat SemiBold"/>
            </a:endParaRPr>
          </a:p>
        </p:txBody>
      </p:sp>
      <p:sp>
        <p:nvSpPr>
          <p:cNvPr id="108" name="Google Shape;108;gbcc2e77c03_0_645"/>
          <p:cNvSpPr txBox="1"/>
          <p:nvPr/>
        </p:nvSpPr>
        <p:spPr>
          <a:xfrm>
            <a:off x="3395519" y="1222039"/>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B1C1F"/>
                </a:solidFill>
                <a:latin typeface="Montserrat"/>
                <a:ea typeface="Montserrat"/>
                <a:cs typeface="Montserrat"/>
                <a:sym typeface="Montserrat"/>
              </a:rPr>
              <a:t>Objetivos</a:t>
            </a:r>
            <a:endParaRPr sz="4000" b="0" i="0" u="none" strike="noStrike" cap="none" dirty="0">
              <a:solidFill>
                <a:srgbClr val="1B1C1F"/>
              </a:solidFill>
              <a:latin typeface="Montserrat"/>
              <a:ea typeface="Montserrat"/>
              <a:cs typeface="Montserrat"/>
              <a:sym typeface="Montserrat"/>
            </a:endParaRPr>
          </a:p>
        </p:txBody>
      </p:sp>
      <p:pic>
        <p:nvPicPr>
          <p:cNvPr id="109" name="Google Shape;109;gbcc2e77c03_0_645"/>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10" name="Google Shape;110;gbcc2e77c03_0_645"/>
          <p:cNvPicPr preferRelativeResize="0"/>
          <p:nvPr/>
        </p:nvPicPr>
        <p:blipFill rotWithShape="1">
          <a:blip r:embed="rId5">
            <a:alphaModFix/>
          </a:blip>
          <a:srcRect/>
          <a:stretch/>
        </p:blipFill>
        <p:spPr>
          <a:xfrm>
            <a:off x="10878384" y="531488"/>
            <a:ext cx="2165348" cy="482600"/>
          </a:xfrm>
          <a:prstGeom prst="rect">
            <a:avLst/>
          </a:prstGeom>
          <a:noFill/>
          <a:ln>
            <a:noFill/>
          </a:ln>
        </p:spPr>
      </p:pic>
      <p:pic>
        <p:nvPicPr>
          <p:cNvPr id="111" name="Google Shape;111;gbcc2e77c03_0_645"/>
          <p:cNvPicPr preferRelativeResize="0"/>
          <p:nvPr/>
        </p:nvPicPr>
        <p:blipFill rotWithShape="1">
          <a:blip r:embed="rId6">
            <a:alphaModFix/>
          </a:blip>
          <a:srcRect/>
          <a:stretch/>
        </p:blipFill>
        <p:spPr>
          <a:xfrm>
            <a:off x="95194" y="1241062"/>
            <a:ext cx="3300325" cy="3300425"/>
          </a:xfrm>
          <a:prstGeom prst="rect">
            <a:avLst/>
          </a:prstGeom>
          <a:noFill/>
          <a:ln>
            <a:noFill/>
          </a:ln>
        </p:spPr>
      </p:pic>
      <p:sp>
        <p:nvSpPr>
          <p:cNvPr id="11" name="Google Shape;108;gbcc2e77c03_0_645">
            <a:extLst>
              <a:ext uri="{FF2B5EF4-FFF2-40B4-BE49-F238E27FC236}">
                <a16:creationId xmlns:a16="http://schemas.microsoft.com/office/drawing/2014/main" id="{C62AB82C-8B42-4F63-BFDB-B7E352EFBABE}"/>
              </a:ext>
            </a:extLst>
          </p:cNvPr>
          <p:cNvSpPr txBox="1"/>
          <p:nvPr/>
        </p:nvSpPr>
        <p:spPr>
          <a:xfrm>
            <a:off x="3490463" y="4689925"/>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B1C1F"/>
                </a:solidFill>
                <a:latin typeface="Montserrat"/>
                <a:ea typeface="Montserrat"/>
                <a:cs typeface="Montserrat"/>
                <a:sym typeface="Montserrat"/>
              </a:rPr>
              <a:t>Identificación de un problema</a:t>
            </a:r>
          </a:p>
        </p:txBody>
      </p:sp>
      <p:sp>
        <p:nvSpPr>
          <p:cNvPr id="12" name="Google Shape;107;gbcc2e77c03_0_645">
            <a:extLst>
              <a:ext uri="{FF2B5EF4-FFF2-40B4-BE49-F238E27FC236}">
                <a16:creationId xmlns:a16="http://schemas.microsoft.com/office/drawing/2014/main" id="{57C7EE38-66F0-4398-9427-86CEDC13122B}"/>
              </a:ext>
            </a:extLst>
          </p:cNvPr>
          <p:cNvSpPr txBox="1"/>
          <p:nvPr/>
        </p:nvSpPr>
        <p:spPr>
          <a:xfrm>
            <a:off x="4111574" y="5406625"/>
            <a:ext cx="9347100" cy="1467662"/>
          </a:xfrm>
          <a:prstGeom prst="rect">
            <a:avLst/>
          </a:prstGeom>
          <a:noFill/>
          <a:ln>
            <a:noFill/>
          </a:ln>
        </p:spPr>
        <p:txBody>
          <a:bodyPr spcFirstLastPara="1" wrap="square" lIns="147725" tIns="147725" rIns="147725" bIns="147725" anchor="t" anchorCtr="0">
            <a:noAutofit/>
          </a:bodyPr>
          <a:lstStyle/>
          <a:p>
            <a:pPr marL="457200" marR="0" lvl="0" indent="-425450" algn="l" rtl="0">
              <a:lnSpc>
                <a:spcPct val="100000"/>
              </a:lnSpc>
              <a:spcBef>
                <a:spcPts val="0"/>
              </a:spcBef>
              <a:spcAft>
                <a:spcPts val="0"/>
              </a:spcAft>
              <a:buClr>
                <a:srgbClr val="FF6A39"/>
              </a:buClr>
              <a:buSzPts val="3100"/>
              <a:buFont typeface="Montserrat SemiBold"/>
              <a:buChar char="●"/>
            </a:pPr>
            <a:r>
              <a:rPr lang="es-MX" sz="3100" b="0" i="0" u="none" strike="noStrike" cap="none" dirty="0">
                <a:solidFill>
                  <a:srgbClr val="1B1C1F"/>
                </a:solidFill>
                <a:latin typeface="Montserrat SemiBold"/>
                <a:ea typeface="Montserrat SemiBold"/>
                <a:cs typeface="Montserrat SemiBold"/>
                <a:sym typeface="Montserrat SemiBold"/>
              </a:rPr>
              <a:t>Cual es la criptomoneda más rentable para invertir?</a:t>
            </a:r>
          </a:p>
          <a:p>
            <a:pPr marL="457200" marR="0" lvl="0" indent="-425450" algn="l" rtl="0">
              <a:lnSpc>
                <a:spcPct val="100000"/>
              </a:lnSpc>
              <a:spcBef>
                <a:spcPts val="0"/>
              </a:spcBef>
              <a:spcAft>
                <a:spcPts val="0"/>
              </a:spcAft>
              <a:buClr>
                <a:srgbClr val="FF6A39"/>
              </a:buClr>
              <a:buSzPts val="3100"/>
              <a:buFont typeface="Montserrat SemiBold"/>
              <a:buChar char="●"/>
            </a:pPr>
            <a:endParaRPr lang="es-CO" sz="3100" b="0" i="0" u="none" strike="noStrike" cap="none" dirty="0">
              <a:solidFill>
                <a:srgbClr val="1B1C1F"/>
              </a:solidFill>
              <a:latin typeface="Montserrat SemiBold"/>
              <a:ea typeface="Montserrat SemiBold"/>
              <a:cs typeface="Montserrat SemiBold"/>
              <a:sym typeface="Montserrat SemiBold"/>
            </a:endParaRPr>
          </a:p>
          <a:p>
            <a:pPr marL="457200" marR="0" lvl="0" indent="-425450" algn="l" rtl="0">
              <a:lnSpc>
                <a:spcPct val="100000"/>
              </a:lnSpc>
              <a:spcBef>
                <a:spcPts val="0"/>
              </a:spcBef>
              <a:spcAft>
                <a:spcPts val="0"/>
              </a:spcAft>
              <a:buClr>
                <a:srgbClr val="FF6A39"/>
              </a:buClr>
              <a:buSzPts val="3100"/>
              <a:buFont typeface="Montserrat SemiBold"/>
              <a:buChar char="●"/>
            </a:pPr>
            <a:endParaRPr lang="es-MX" sz="3100" b="0" i="0" u="none" strike="noStrike" cap="none" dirty="0">
              <a:solidFill>
                <a:srgbClr val="1B1C1F"/>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cxnSp>
        <p:nvCxnSpPr>
          <p:cNvPr id="103" name="Google Shape;103;gbcc2e77c03_0_645"/>
          <p:cNvCxnSpPr/>
          <p:nvPr/>
        </p:nvCxnSpPr>
        <p:spPr>
          <a:xfrm>
            <a:off x="14475844" y="-11"/>
            <a:ext cx="0" cy="3877500"/>
          </a:xfrm>
          <a:prstGeom prst="straightConnector1">
            <a:avLst/>
          </a:prstGeom>
          <a:noFill/>
          <a:ln w="19050" cap="flat" cmpd="sng">
            <a:solidFill>
              <a:srgbClr val="FF6A39"/>
            </a:solidFill>
            <a:prstDash val="solid"/>
            <a:round/>
            <a:headEnd type="none" w="sm" len="sm"/>
            <a:tailEnd type="none" w="sm" len="sm"/>
          </a:ln>
        </p:spPr>
      </p:cxnSp>
      <p:cxnSp>
        <p:nvCxnSpPr>
          <p:cNvPr id="104" name="Google Shape;104;gbcc2e77c03_0_645"/>
          <p:cNvCxnSpPr/>
          <p:nvPr/>
        </p:nvCxnSpPr>
        <p:spPr>
          <a:xfrm>
            <a:off x="14475850" y="6859925"/>
            <a:ext cx="0" cy="1061700"/>
          </a:xfrm>
          <a:prstGeom prst="straightConnector1">
            <a:avLst/>
          </a:prstGeom>
          <a:noFill/>
          <a:ln w="19050" cap="flat" cmpd="sng">
            <a:solidFill>
              <a:srgbClr val="FF6A39"/>
            </a:solidFill>
            <a:prstDash val="solid"/>
            <a:round/>
            <a:headEnd type="none" w="sm" len="sm"/>
            <a:tailEnd type="none" w="sm" len="sm"/>
          </a:ln>
        </p:spPr>
      </p:cxnSp>
      <p:pic>
        <p:nvPicPr>
          <p:cNvPr id="105" name="Google Shape;105;gbcc2e77c03_0_645"/>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06" name="Google Shape;106;gbcc2e77c03_0_645"/>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Objetivos </a:t>
            </a:r>
            <a:endParaRPr sz="2300" b="0" i="0" u="none" strike="noStrike" cap="none">
              <a:solidFill>
                <a:srgbClr val="D8D8D8"/>
              </a:solidFill>
              <a:latin typeface="Montserrat"/>
              <a:ea typeface="Montserrat"/>
              <a:cs typeface="Montserrat"/>
              <a:sym typeface="Montserrat"/>
            </a:endParaRPr>
          </a:p>
        </p:txBody>
      </p:sp>
      <p:sp>
        <p:nvSpPr>
          <p:cNvPr id="107" name="Google Shape;107;gbcc2e77c03_0_645"/>
          <p:cNvSpPr txBox="1"/>
          <p:nvPr/>
        </p:nvSpPr>
        <p:spPr>
          <a:xfrm>
            <a:off x="4111575" y="2357125"/>
            <a:ext cx="9347100" cy="4665600"/>
          </a:xfrm>
          <a:prstGeom prst="rect">
            <a:avLst/>
          </a:prstGeom>
          <a:noFill/>
          <a:ln>
            <a:noFill/>
          </a:ln>
        </p:spPr>
        <p:txBody>
          <a:bodyPr spcFirstLastPara="1" wrap="square" lIns="147725" tIns="147725" rIns="147725" bIns="147725" anchor="t" anchorCtr="0">
            <a:noAutofit/>
          </a:bodyPr>
          <a:lstStyle/>
          <a:p>
            <a:pPr algn="l"/>
            <a:r>
              <a:rPr lang="es-MX" sz="3200" b="1" i="0" dirty="0">
                <a:solidFill>
                  <a:srgbClr val="2E2E33"/>
                </a:solidFill>
                <a:effectLst/>
                <a:latin typeface="-apple-system"/>
              </a:rPr>
              <a:t>Las monedas digitales surgen como alternativa a las divisas </a:t>
            </a:r>
            <a:r>
              <a:rPr lang="es-MX" sz="3200" b="1" i="0" dirty="0" err="1">
                <a:solidFill>
                  <a:srgbClr val="2E2E33"/>
                </a:solidFill>
                <a:effectLst/>
                <a:latin typeface="-apple-system"/>
              </a:rPr>
              <a:t>fiat</a:t>
            </a:r>
            <a:r>
              <a:rPr lang="es-MX" sz="3200" b="1" i="0" dirty="0">
                <a:solidFill>
                  <a:srgbClr val="2E2E33"/>
                </a:solidFill>
                <a:effectLst/>
                <a:latin typeface="-apple-system"/>
              </a:rPr>
              <a:t> tradicionales y tienen en el bitcoin su máximo exponente. </a:t>
            </a:r>
            <a:r>
              <a:rPr lang="es-MX" sz="3200" b="0" i="0" dirty="0">
                <a:solidFill>
                  <a:srgbClr val="2E2E33"/>
                </a:solidFill>
                <a:effectLst/>
                <a:latin typeface="-apple-system"/>
              </a:rPr>
              <a:t>La criptomoneda se ha convertido en una de las mejores inversiones a largo plazo (llena de riesgos, eso sí). Alguien que hubiese invertido 1.000 euros en 2010 hoy sería millonario.</a:t>
            </a:r>
          </a:p>
          <a:p>
            <a:pPr algn="l"/>
            <a:endParaRPr lang="es-MX" sz="3200" u="none" strike="noStrike" cap="none" dirty="0">
              <a:solidFill>
                <a:srgbClr val="2E2E33"/>
              </a:solidFill>
              <a:latin typeface="-apple-system"/>
              <a:ea typeface="Montserrat SemiBold"/>
              <a:cs typeface="Montserrat SemiBold"/>
              <a:sym typeface="Montserrat SemiBold"/>
            </a:endParaRPr>
          </a:p>
          <a:p>
            <a:pPr algn="l"/>
            <a:endParaRPr lang="es-MX" sz="1800" b="0" i="0" u="none" strike="noStrike" cap="none" dirty="0">
              <a:solidFill>
                <a:srgbClr val="1B1C1F"/>
              </a:solidFill>
              <a:latin typeface="Montserrat SemiBold"/>
              <a:ea typeface="Montserrat SemiBold"/>
              <a:cs typeface="Montserrat SemiBold"/>
              <a:sym typeface="Montserrat SemiBold"/>
            </a:endParaRPr>
          </a:p>
        </p:txBody>
      </p:sp>
      <p:sp>
        <p:nvSpPr>
          <p:cNvPr id="108" name="Google Shape;108;gbcc2e77c03_0_645"/>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algn="l"/>
            <a:r>
              <a:rPr lang="es-MX" sz="4000" b="0" i="0" dirty="0">
                <a:solidFill>
                  <a:srgbClr val="24292F"/>
                </a:solidFill>
                <a:effectLst/>
                <a:latin typeface="-apple-system"/>
              </a:rPr>
              <a:t>Investigación al respecto del problema</a:t>
            </a:r>
          </a:p>
        </p:txBody>
      </p:sp>
      <p:pic>
        <p:nvPicPr>
          <p:cNvPr id="109" name="Google Shape;109;gbcc2e77c03_0_645"/>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10" name="Google Shape;110;gbcc2e77c03_0_645"/>
          <p:cNvPicPr preferRelativeResize="0"/>
          <p:nvPr/>
        </p:nvPicPr>
        <p:blipFill rotWithShape="1">
          <a:blip r:embed="rId5">
            <a:alphaModFix/>
          </a:blip>
          <a:srcRect/>
          <a:stretch/>
        </p:blipFill>
        <p:spPr>
          <a:xfrm>
            <a:off x="10878384" y="531488"/>
            <a:ext cx="2165348" cy="482600"/>
          </a:xfrm>
          <a:prstGeom prst="rect">
            <a:avLst/>
          </a:prstGeom>
          <a:noFill/>
          <a:ln>
            <a:noFill/>
          </a:ln>
        </p:spPr>
      </p:pic>
      <p:pic>
        <p:nvPicPr>
          <p:cNvPr id="111" name="Google Shape;111;gbcc2e77c03_0_645"/>
          <p:cNvPicPr preferRelativeResize="0"/>
          <p:nvPr/>
        </p:nvPicPr>
        <p:blipFill rotWithShape="1">
          <a:blip r:embed="rId6">
            <a:alphaModFix/>
          </a:blip>
          <a:srcRect/>
          <a:stretch/>
        </p:blipFill>
        <p:spPr>
          <a:xfrm>
            <a:off x="515100" y="1632274"/>
            <a:ext cx="3300325" cy="3300425"/>
          </a:xfrm>
          <a:prstGeom prst="rect">
            <a:avLst/>
          </a:prstGeom>
          <a:noFill/>
          <a:ln>
            <a:noFill/>
          </a:ln>
        </p:spPr>
      </p:pic>
    </p:spTree>
    <p:extLst>
      <p:ext uri="{BB962C8B-B14F-4D97-AF65-F5344CB8AC3E}">
        <p14:creationId xmlns:p14="http://schemas.microsoft.com/office/powerpoint/2010/main" val="11590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cxnSp>
        <p:nvCxnSpPr>
          <p:cNvPr id="103" name="Google Shape;103;gbcc2e77c03_0_645"/>
          <p:cNvCxnSpPr/>
          <p:nvPr/>
        </p:nvCxnSpPr>
        <p:spPr>
          <a:xfrm>
            <a:off x="14475844" y="-11"/>
            <a:ext cx="0" cy="3877500"/>
          </a:xfrm>
          <a:prstGeom prst="straightConnector1">
            <a:avLst/>
          </a:prstGeom>
          <a:noFill/>
          <a:ln w="19050" cap="flat" cmpd="sng">
            <a:solidFill>
              <a:srgbClr val="FF6A39"/>
            </a:solidFill>
            <a:prstDash val="solid"/>
            <a:round/>
            <a:headEnd type="none" w="sm" len="sm"/>
            <a:tailEnd type="none" w="sm" len="sm"/>
          </a:ln>
        </p:spPr>
      </p:cxnSp>
      <p:cxnSp>
        <p:nvCxnSpPr>
          <p:cNvPr id="104" name="Google Shape;104;gbcc2e77c03_0_645"/>
          <p:cNvCxnSpPr/>
          <p:nvPr/>
        </p:nvCxnSpPr>
        <p:spPr>
          <a:xfrm>
            <a:off x="14475850" y="6859925"/>
            <a:ext cx="0" cy="1061700"/>
          </a:xfrm>
          <a:prstGeom prst="straightConnector1">
            <a:avLst/>
          </a:prstGeom>
          <a:noFill/>
          <a:ln w="19050" cap="flat" cmpd="sng">
            <a:solidFill>
              <a:srgbClr val="FF6A39"/>
            </a:solidFill>
            <a:prstDash val="solid"/>
            <a:round/>
            <a:headEnd type="none" w="sm" len="sm"/>
            <a:tailEnd type="none" w="sm" len="sm"/>
          </a:ln>
        </p:spPr>
      </p:cxnSp>
      <p:pic>
        <p:nvPicPr>
          <p:cNvPr id="105" name="Google Shape;105;gbcc2e77c03_0_645"/>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06" name="Google Shape;106;gbcc2e77c03_0_645"/>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Objetivos </a:t>
            </a:r>
            <a:endParaRPr sz="2300" b="0" i="0" u="none" strike="noStrike" cap="none">
              <a:solidFill>
                <a:srgbClr val="D8D8D8"/>
              </a:solidFill>
              <a:latin typeface="Montserrat"/>
              <a:ea typeface="Montserrat"/>
              <a:cs typeface="Montserrat"/>
              <a:sym typeface="Montserrat"/>
            </a:endParaRPr>
          </a:p>
        </p:txBody>
      </p:sp>
      <p:sp>
        <p:nvSpPr>
          <p:cNvPr id="107" name="Google Shape;107;gbcc2e77c03_0_645"/>
          <p:cNvSpPr txBox="1"/>
          <p:nvPr/>
        </p:nvSpPr>
        <p:spPr>
          <a:xfrm>
            <a:off x="4043974" y="1248188"/>
            <a:ext cx="9347100" cy="5644301"/>
          </a:xfrm>
          <a:prstGeom prst="rect">
            <a:avLst/>
          </a:prstGeom>
          <a:noFill/>
          <a:ln>
            <a:noFill/>
          </a:ln>
        </p:spPr>
        <p:txBody>
          <a:bodyPr spcFirstLastPara="1" wrap="square" lIns="147725" tIns="147725" rIns="147725" bIns="147725" anchor="t" anchorCtr="0">
            <a:noAutofit/>
          </a:bodyPr>
          <a:lstStyle/>
          <a:p>
            <a:pPr algn="l" fontAlgn="base"/>
            <a:r>
              <a:rPr lang="es-MX" sz="2400" b="1" i="0" dirty="0">
                <a:solidFill>
                  <a:srgbClr val="2E2E33"/>
                </a:solidFill>
                <a:effectLst/>
                <a:latin typeface="-apple-system"/>
              </a:rPr>
              <a:t>Qué es el bitcoin</a:t>
            </a:r>
          </a:p>
          <a:p>
            <a:pPr algn="l" fontAlgn="base"/>
            <a:r>
              <a:rPr lang="es-MX" sz="2400" b="0" i="0" dirty="0">
                <a:solidFill>
                  <a:srgbClr val="2E2E33"/>
                </a:solidFill>
                <a:effectLst/>
                <a:latin typeface="-apple-system"/>
              </a:rPr>
              <a:t>El bitcoin es </a:t>
            </a:r>
            <a:r>
              <a:rPr lang="es-MX" sz="2400" b="1" i="0" dirty="0">
                <a:solidFill>
                  <a:srgbClr val="2E2E33"/>
                </a:solidFill>
                <a:effectLst/>
                <a:latin typeface="inherit"/>
              </a:rPr>
              <a:t>una moneda digital independiente e intangible</a:t>
            </a:r>
            <a:r>
              <a:rPr lang="es-MX" sz="2400" b="0" i="0" dirty="0">
                <a:solidFill>
                  <a:srgbClr val="2E2E33"/>
                </a:solidFill>
                <a:effectLst/>
                <a:latin typeface="-apple-system"/>
              </a:rPr>
              <a:t>. Lo que diferencia a esta criptodivisa de una divisa al uso como pueden ser dólares o euros es que no pertenece a ningún Estado. En otras palabras, </a:t>
            </a:r>
            <a:r>
              <a:rPr lang="es-MX" sz="2400" b="1" i="0" dirty="0">
                <a:solidFill>
                  <a:srgbClr val="2E2E33"/>
                </a:solidFill>
                <a:effectLst/>
                <a:latin typeface="inherit"/>
              </a:rPr>
              <a:t>¿qué es bitcoin y cómo funciona?</a:t>
            </a:r>
            <a:r>
              <a:rPr lang="es-MX" sz="2400" b="0" i="0" dirty="0">
                <a:solidFill>
                  <a:srgbClr val="2E2E33"/>
                </a:solidFill>
                <a:effectLst/>
                <a:latin typeface="-apple-system"/>
              </a:rPr>
              <a:t> Son básicamente </a:t>
            </a:r>
            <a:r>
              <a:rPr lang="es-MX" sz="2400" b="1" i="0" dirty="0">
                <a:solidFill>
                  <a:srgbClr val="2E2E33"/>
                </a:solidFill>
                <a:effectLst/>
                <a:latin typeface="inherit"/>
              </a:rPr>
              <a:t>monedas descentralizadas, </a:t>
            </a:r>
            <a:r>
              <a:rPr lang="es-MX" sz="2400" b="0" i="0" dirty="0">
                <a:solidFill>
                  <a:srgbClr val="2E2E33"/>
                </a:solidFill>
                <a:effectLst/>
                <a:latin typeface="-apple-system"/>
              </a:rPr>
              <a:t>ya que no hay ningún banco central, gobierno o institución financiera o empresa que actúe sobre ella.</a:t>
            </a:r>
          </a:p>
          <a:p>
            <a:pPr algn="l" fontAlgn="base"/>
            <a:r>
              <a:rPr lang="es-MX" sz="2400" b="0" i="0" dirty="0">
                <a:solidFill>
                  <a:srgbClr val="2E2E33"/>
                </a:solidFill>
                <a:effectLst/>
                <a:latin typeface="-apple-system"/>
              </a:rPr>
              <a:t>En el caso del euro, el Banco Central puede intervenir para afectar el precio mediante emisiones masivas de dinero o a través de los tipos de interés. Esto no es posible con el bitcoin. Es más, </a:t>
            </a:r>
            <a:r>
              <a:rPr lang="es-MX" sz="2400" b="1" i="0" dirty="0">
                <a:solidFill>
                  <a:srgbClr val="2E2E33"/>
                </a:solidFill>
                <a:effectLst/>
                <a:latin typeface="inherit"/>
              </a:rPr>
              <a:t>sus creadores ya han fijado un límite para el número de bitcoins en circulación: 21 millones</a:t>
            </a:r>
            <a:r>
              <a:rPr lang="es-MX" sz="2400" b="0" i="0" dirty="0">
                <a:solidFill>
                  <a:srgbClr val="2E2E33"/>
                </a:solidFill>
                <a:effectLst/>
                <a:latin typeface="-apple-system"/>
              </a:rPr>
              <a:t>.</a:t>
            </a:r>
          </a:p>
          <a:p>
            <a:pPr algn="l" fontAlgn="base"/>
            <a:r>
              <a:rPr lang="es-MX" sz="2400" b="0" i="0" dirty="0">
                <a:solidFill>
                  <a:srgbClr val="2E2E33"/>
                </a:solidFill>
                <a:effectLst/>
                <a:latin typeface="-apple-system"/>
              </a:rPr>
              <a:t>El </a:t>
            </a:r>
            <a:r>
              <a:rPr lang="es-MX" sz="2400" b="1" i="0" dirty="0">
                <a:solidFill>
                  <a:srgbClr val="2E2E33"/>
                </a:solidFill>
                <a:effectLst/>
                <a:latin typeface="inherit"/>
              </a:rPr>
              <a:t>control del bitcoin recae en los propios usuarios.</a:t>
            </a:r>
            <a:r>
              <a:rPr lang="es-MX" sz="2400" b="0" i="0" dirty="0">
                <a:solidFill>
                  <a:srgbClr val="2E2E33"/>
                </a:solidFill>
                <a:effectLst/>
                <a:latin typeface="-apple-system"/>
              </a:rPr>
              <a:t> Son estos quienes validan cualquier operación a través de intercambios (Punto a Punto P2P), sin intervención estatal o de cualquier institución. De hecho, la propia estructura hace imposible manipular su valor. Para realizar cualquier cambio es necesario que toda la comunidad de usuarios lo apruebe.</a:t>
            </a:r>
          </a:p>
          <a:p>
            <a:pPr algn="l"/>
            <a:endParaRPr lang="es-MX" sz="1800" b="0" i="0" u="none" strike="noStrike" cap="none" dirty="0">
              <a:solidFill>
                <a:srgbClr val="1B1C1F"/>
              </a:solidFill>
              <a:latin typeface="Montserrat SemiBold"/>
              <a:ea typeface="Montserrat SemiBold"/>
              <a:cs typeface="Montserrat SemiBold"/>
              <a:sym typeface="Montserrat SemiBold"/>
            </a:endParaRPr>
          </a:p>
        </p:txBody>
      </p:sp>
      <p:sp>
        <p:nvSpPr>
          <p:cNvPr id="108" name="Google Shape;108;gbcc2e77c03_0_645"/>
          <p:cNvSpPr txBox="1"/>
          <p:nvPr/>
        </p:nvSpPr>
        <p:spPr>
          <a:xfrm>
            <a:off x="2295842" y="414450"/>
            <a:ext cx="9218400" cy="716700"/>
          </a:xfrm>
          <a:prstGeom prst="rect">
            <a:avLst/>
          </a:prstGeom>
          <a:noFill/>
          <a:ln>
            <a:noFill/>
          </a:ln>
        </p:spPr>
        <p:txBody>
          <a:bodyPr spcFirstLastPara="1" wrap="square" lIns="147725" tIns="147725" rIns="147725" bIns="147725" anchor="ctr" anchorCtr="0">
            <a:noAutofit/>
          </a:bodyPr>
          <a:lstStyle/>
          <a:p>
            <a:pPr algn="l"/>
            <a:r>
              <a:rPr lang="es-MX" sz="4000" b="0" i="0" dirty="0">
                <a:solidFill>
                  <a:srgbClr val="24292F"/>
                </a:solidFill>
                <a:effectLst/>
                <a:latin typeface="-apple-system"/>
              </a:rPr>
              <a:t>Investigación al respecto del problema</a:t>
            </a:r>
          </a:p>
        </p:txBody>
      </p:sp>
      <p:pic>
        <p:nvPicPr>
          <p:cNvPr id="109" name="Google Shape;109;gbcc2e77c03_0_645"/>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10" name="Google Shape;110;gbcc2e77c03_0_645"/>
          <p:cNvPicPr preferRelativeResize="0"/>
          <p:nvPr/>
        </p:nvPicPr>
        <p:blipFill rotWithShape="1">
          <a:blip r:embed="rId5">
            <a:alphaModFix/>
          </a:blip>
          <a:srcRect/>
          <a:stretch/>
        </p:blipFill>
        <p:spPr>
          <a:xfrm>
            <a:off x="10878384" y="531488"/>
            <a:ext cx="2165348" cy="482600"/>
          </a:xfrm>
          <a:prstGeom prst="rect">
            <a:avLst/>
          </a:prstGeom>
          <a:noFill/>
          <a:ln>
            <a:noFill/>
          </a:ln>
        </p:spPr>
      </p:pic>
      <p:pic>
        <p:nvPicPr>
          <p:cNvPr id="111" name="Google Shape;111;gbcc2e77c03_0_645"/>
          <p:cNvPicPr preferRelativeResize="0"/>
          <p:nvPr/>
        </p:nvPicPr>
        <p:blipFill rotWithShape="1">
          <a:blip r:embed="rId6">
            <a:alphaModFix/>
          </a:blip>
          <a:srcRect/>
          <a:stretch/>
        </p:blipFill>
        <p:spPr>
          <a:xfrm>
            <a:off x="515100" y="1632274"/>
            <a:ext cx="3300325" cy="3300425"/>
          </a:xfrm>
          <a:prstGeom prst="rect">
            <a:avLst/>
          </a:prstGeom>
          <a:noFill/>
          <a:ln>
            <a:noFill/>
          </a:ln>
        </p:spPr>
      </p:pic>
    </p:spTree>
    <p:extLst>
      <p:ext uri="{BB962C8B-B14F-4D97-AF65-F5344CB8AC3E}">
        <p14:creationId xmlns:p14="http://schemas.microsoft.com/office/powerpoint/2010/main" val="79531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54924-E7D2-4D68-AD3F-D5105C37D97A}"/>
              </a:ext>
            </a:extLst>
          </p:cNvPr>
          <p:cNvSpPr>
            <a:spLocks noGrp="1"/>
          </p:cNvSpPr>
          <p:nvPr>
            <p:ph type="title"/>
          </p:nvPr>
        </p:nvSpPr>
        <p:spPr>
          <a:xfrm>
            <a:off x="515462" y="443971"/>
            <a:ext cx="14091599" cy="882000"/>
          </a:xfrm>
        </p:spPr>
        <p:txBody>
          <a:bodyPr/>
          <a:lstStyle/>
          <a:p>
            <a:endParaRPr lang="es-CO"/>
          </a:p>
        </p:txBody>
      </p:sp>
      <p:sp>
        <p:nvSpPr>
          <p:cNvPr id="3" name="Marcador de texto 2">
            <a:extLst>
              <a:ext uri="{FF2B5EF4-FFF2-40B4-BE49-F238E27FC236}">
                <a16:creationId xmlns:a16="http://schemas.microsoft.com/office/drawing/2014/main" id="{AC013508-93F2-4AD3-9E04-EF0E25AEBEBC}"/>
              </a:ext>
            </a:extLst>
          </p:cNvPr>
          <p:cNvSpPr>
            <a:spLocks noGrp="1"/>
          </p:cNvSpPr>
          <p:nvPr>
            <p:ph type="body" idx="1"/>
          </p:nvPr>
        </p:nvSpPr>
        <p:spPr>
          <a:xfrm>
            <a:off x="515462" y="1474703"/>
            <a:ext cx="14091599" cy="5261700"/>
          </a:xfrm>
        </p:spPr>
        <p:txBody>
          <a:bodyPr/>
          <a:lstStyle/>
          <a:p>
            <a:pPr algn="l" fontAlgn="base"/>
            <a:r>
              <a:rPr lang="es-MX" sz="1050" b="0" i="0" dirty="0">
                <a:solidFill>
                  <a:srgbClr val="2E2E33"/>
                </a:solidFill>
                <a:effectLst/>
                <a:latin typeface="-apple-system"/>
              </a:rPr>
              <a:t>El </a:t>
            </a:r>
            <a:r>
              <a:rPr lang="es-MX" sz="1050" b="1" i="0" dirty="0">
                <a:solidFill>
                  <a:srgbClr val="2E2E33"/>
                </a:solidFill>
                <a:effectLst/>
                <a:latin typeface="inherit"/>
              </a:rPr>
              <a:t>Bitcoin es la primera moneda digital </a:t>
            </a:r>
            <a:r>
              <a:rPr lang="es-MX" sz="1050" b="0" i="0" dirty="0">
                <a:solidFill>
                  <a:srgbClr val="2E2E33"/>
                </a:solidFill>
                <a:effectLst/>
                <a:latin typeface="-apple-system"/>
              </a:rPr>
              <a:t>que se popularizó. Lo que diferencia al bitcoin de otros intentos es su tecnología de cadena de bloques o </a:t>
            </a:r>
            <a:r>
              <a:rPr lang="es-MX" sz="1050" b="0" i="0" dirty="0" err="1">
                <a:solidFill>
                  <a:srgbClr val="2E2E33"/>
                </a:solidFill>
                <a:effectLst/>
                <a:latin typeface="-apple-system"/>
              </a:rPr>
              <a:t>blockchain</a:t>
            </a:r>
            <a:r>
              <a:rPr lang="es-MX" sz="1050" b="0" i="0" dirty="0">
                <a:solidFill>
                  <a:srgbClr val="2E2E33"/>
                </a:solidFill>
                <a:effectLst/>
                <a:latin typeface="-apple-system"/>
              </a:rPr>
              <a:t>  –más adelante te explicamos mejor en qué consiste-.</a:t>
            </a:r>
          </a:p>
          <a:p>
            <a:pPr algn="l" fontAlgn="base">
              <a:buFont typeface="Arial" panose="020B0604020202020204" pitchFamily="34" charset="0"/>
              <a:buChar char="•"/>
            </a:pPr>
            <a:r>
              <a:rPr lang="es-MX" sz="1050" b="1" i="0" dirty="0">
                <a:solidFill>
                  <a:srgbClr val="2E2E33"/>
                </a:solidFill>
                <a:effectLst/>
                <a:latin typeface="inherit"/>
              </a:rPr>
              <a:t>Agosto de 2008</a:t>
            </a:r>
            <a:r>
              <a:rPr lang="es-MX" sz="1050" b="0" i="0" dirty="0">
                <a:solidFill>
                  <a:srgbClr val="2E2E33"/>
                </a:solidFill>
                <a:effectLst/>
                <a:latin typeface="inherit"/>
              </a:rPr>
              <a:t> marca el nacimiento de Bitcoin con el registro del dominio bitcoin.org.</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Dos meses más tarde, en octubre, </a:t>
            </a:r>
            <a:r>
              <a:rPr lang="es-MX" sz="1050" b="1" i="0" dirty="0">
                <a:solidFill>
                  <a:srgbClr val="2E2E33"/>
                </a:solidFill>
                <a:effectLst/>
                <a:latin typeface="inherit"/>
              </a:rPr>
              <a:t>se publica el primer documento que explica el diseño de la moneda digital </a:t>
            </a:r>
            <a:r>
              <a:rPr lang="es-MX" sz="1050" b="0" i="0" dirty="0">
                <a:solidFill>
                  <a:srgbClr val="2E2E33"/>
                </a:solidFill>
                <a:effectLst/>
                <a:latin typeface="inherit"/>
              </a:rPr>
              <a:t>y en enero de 2009 nace oficialmente la red bitcoin con la publicación del primer código abierto de un cliente. Es en ese momento cuando se mina el primer bloque de Bitcoin con 50 bitcoins de premio y se realiza el primer envío de esta moneda -más adelante te explicamos en qué consiste la minería de bitcoins-.</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En </a:t>
            </a:r>
            <a:r>
              <a:rPr lang="es-MX" sz="1050" b="1" i="0" dirty="0">
                <a:solidFill>
                  <a:srgbClr val="2E2E33"/>
                </a:solidFill>
                <a:effectLst/>
                <a:latin typeface="inherit"/>
              </a:rPr>
              <a:t>octubre de 2009 </a:t>
            </a:r>
            <a:r>
              <a:rPr lang="es-MX" sz="1050" b="0" i="0" dirty="0">
                <a:solidFill>
                  <a:srgbClr val="2E2E33"/>
                </a:solidFill>
                <a:effectLst/>
                <a:latin typeface="inherit"/>
              </a:rPr>
              <a:t>se realiza la primera transacción en dólares con un precio de 1.309,03 BTC (Bitcoin) por un dólar.</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Los </a:t>
            </a:r>
            <a:r>
              <a:rPr lang="es-MX" sz="1050" b="1" i="0" dirty="0">
                <a:solidFill>
                  <a:srgbClr val="2E2E33"/>
                </a:solidFill>
                <a:effectLst/>
                <a:latin typeface="inherit"/>
              </a:rPr>
              <a:t>primeros cambios de Bitcoin por dólares</a:t>
            </a:r>
            <a:r>
              <a:rPr lang="es-MX" sz="1050" b="0" i="0" dirty="0">
                <a:solidFill>
                  <a:srgbClr val="2E2E33"/>
                </a:solidFill>
                <a:effectLst/>
                <a:latin typeface="inherit"/>
              </a:rPr>
              <a:t> se realizan ya en 2010 a un precio de 1 BTC por 0,003 dólares. También en 2010 se crea Mt </a:t>
            </a:r>
            <a:r>
              <a:rPr lang="es-MX" sz="1050" b="0" i="0" dirty="0" err="1">
                <a:solidFill>
                  <a:srgbClr val="2E2E33"/>
                </a:solidFill>
                <a:effectLst/>
                <a:latin typeface="inherit"/>
              </a:rPr>
              <a:t>Gox</a:t>
            </a:r>
            <a:r>
              <a:rPr lang="es-MX" sz="1050" b="0" i="0" dirty="0">
                <a:solidFill>
                  <a:srgbClr val="2E2E33"/>
                </a:solidFill>
                <a:effectLst/>
                <a:latin typeface="inherit"/>
              </a:rPr>
              <a:t>, uno de los mayores bróker de bitcoin que después sería célebre por protagonizar la mayor estafa con esta moneda digital.</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En </a:t>
            </a:r>
            <a:r>
              <a:rPr lang="es-MX" sz="1050" b="1" i="0" dirty="0">
                <a:solidFill>
                  <a:srgbClr val="2E2E33"/>
                </a:solidFill>
                <a:effectLst/>
                <a:latin typeface="inherit"/>
              </a:rPr>
              <a:t>mayo de 2010 </a:t>
            </a:r>
            <a:r>
              <a:rPr lang="es-MX" sz="1050" b="0" i="0" dirty="0">
                <a:solidFill>
                  <a:srgbClr val="2E2E33"/>
                </a:solidFill>
                <a:effectLst/>
                <a:latin typeface="inherit"/>
              </a:rPr>
              <a:t>tiene lugar la </a:t>
            </a:r>
            <a:r>
              <a:rPr lang="es-MX" sz="1050" b="1" i="0" dirty="0">
                <a:solidFill>
                  <a:srgbClr val="2E2E33"/>
                </a:solidFill>
                <a:effectLst/>
                <a:latin typeface="inherit"/>
              </a:rPr>
              <a:t>primera compra en bitcoin</a:t>
            </a:r>
            <a:r>
              <a:rPr lang="es-MX" sz="1050" b="0" i="0" dirty="0">
                <a:solidFill>
                  <a:srgbClr val="2E2E33"/>
                </a:solidFill>
                <a:effectLst/>
                <a:latin typeface="inherit"/>
              </a:rPr>
              <a:t>. En concreto, se pagaron 10.000 BTC por dos pizzas. Podemos decir que se trata de las pizzas más caras de la historia. A la cotización actual, estamos hablando de 30 millones de dólares por dos pizzas.</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En 2011 empiezan a </a:t>
            </a:r>
            <a:r>
              <a:rPr lang="es-MX" sz="1050" b="1" i="0" dirty="0">
                <a:solidFill>
                  <a:srgbClr val="2E2E33"/>
                </a:solidFill>
                <a:effectLst/>
                <a:latin typeface="inherit"/>
              </a:rPr>
              <a:t>surgir otras criptomonedas </a:t>
            </a:r>
            <a:r>
              <a:rPr lang="es-MX" sz="1050" b="0" i="0" dirty="0">
                <a:solidFill>
                  <a:srgbClr val="2E2E33"/>
                </a:solidFill>
                <a:effectLst/>
                <a:latin typeface="inherit"/>
              </a:rPr>
              <a:t>y el crecimiento de Bitcoin continúa hasta 2013, cuando recibe un nuevo empujón y su cotización alcanza los 3.000 dólares.</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No es hasta 2015 cuando se empieza a legislar el bitcoin como método de pago –recordemos que esa es su principal función-. Ese año </a:t>
            </a:r>
            <a:r>
              <a:rPr lang="es-MX" sz="1050" b="1" i="0" dirty="0">
                <a:solidFill>
                  <a:srgbClr val="2E2E33"/>
                </a:solidFill>
                <a:effectLst/>
                <a:latin typeface="inherit"/>
              </a:rPr>
              <a:t>la UE exime de IVA las operaciones con esta moneda virtual,</a:t>
            </a:r>
            <a:r>
              <a:rPr lang="es-MX" sz="1050" b="0" i="0" dirty="0">
                <a:solidFill>
                  <a:srgbClr val="2E2E33"/>
                </a:solidFill>
                <a:effectLst/>
                <a:latin typeface="inherit"/>
              </a:rPr>
              <a:t> mientras avanza la tecnología que permite minar y conseguir bitcoins más rápido. Además, la eleva a rango de método de pago.</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Pero el </a:t>
            </a:r>
            <a:r>
              <a:rPr lang="es-MX" sz="1050" b="1" i="0" dirty="0">
                <a:solidFill>
                  <a:srgbClr val="2E2E33"/>
                </a:solidFill>
                <a:effectLst/>
                <a:latin typeface="inherit"/>
              </a:rPr>
              <a:t>verdadero boom del Bitcoin no llega hasta 2017. </a:t>
            </a:r>
            <a:r>
              <a:rPr lang="es-MX" sz="1050" b="0" i="0" dirty="0">
                <a:solidFill>
                  <a:srgbClr val="2E2E33"/>
                </a:solidFill>
                <a:effectLst/>
                <a:latin typeface="inherit"/>
              </a:rPr>
              <a:t>Es a principios de año cuando supera los 2.000 dólares e incluso los 3.000 dólares por BTC. El motivo según los expertos es que el BTC estaría dejando de tener valor como medio de pago y empezaría a tenerlo como activo financiero, algo parecido a lo que ocurre al </a:t>
            </a:r>
            <a:r>
              <a:rPr lang="es-MX" sz="1050" b="0" i="0" u="none" strike="noStrike" dirty="0">
                <a:solidFill>
                  <a:srgbClr val="3C44D7"/>
                </a:solidFill>
                <a:effectLst/>
                <a:latin typeface="inherit"/>
                <a:hlinkClick r:id="rId2"/>
              </a:rPr>
              <a:t>invertir en oro</a:t>
            </a:r>
            <a:r>
              <a:rPr lang="es-MX" sz="1050" b="0" i="0" dirty="0">
                <a:solidFill>
                  <a:srgbClr val="2E2E33"/>
                </a:solidFill>
                <a:effectLst/>
                <a:latin typeface="inherit"/>
              </a:rPr>
              <a:t>.</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A lo largo de 2017 </a:t>
            </a:r>
            <a:r>
              <a:rPr lang="es-MX" sz="1050" b="1" i="0" dirty="0">
                <a:solidFill>
                  <a:srgbClr val="2E2E33"/>
                </a:solidFill>
                <a:effectLst/>
                <a:latin typeface="inherit"/>
              </a:rPr>
              <a:t>el valor de bitcoin</a:t>
            </a:r>
            <a:r>
              <a:rPr lang="es-MX" sz="1050" b="0" i="0" dirty="0">
                <a:solidFill>
                  <a:srgbClr val="2E2E33"/>
                </a:solidFill>
                <a:effectLst/>
                <a:latin typeface="inherit"/>
              </a:rPr>
              <a:t> llegó a superar los 20.000 dólares, marcando un hito.</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En 2018 la volatilidad alcanzó a </a:t>
            </a:r>
            <a:r>
              <a:rPr lang="es-MX" sz="1050" b="1" i="0" dirty="0">
                <a:solidFill>
                  <a:srgbClr val="2E2E33"/>
                </a:solidFill>
                <a:effectLst/>
                <a:latin typeface="inherit"/>
              </a:rPr>
              <a:t>la moneda electrónica y registró una caída superior al 80% desde sus máximos</a:t>
            </a:r>
            <a:r>
              <a:rPr lang="es-MX" sz="1050" b="0" i="0" dirty="0">
                <a:solidFill>
                  <a:srgbClr val="2E2E33"/>
                </a:solidFill>
                <a:effectLst/>
                <a:latin typeface="inherit"/>
              </a:rPr>
              <a:t>, hasta los 3.00 dólares aproximadamente. </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Entre </a:t>
            </a:r>
            <a:r>
              <a:rPr lang="es-MX" sz="1050" b="1" i="0" dirty="0">
                <a:solidFill>
                  <a:srgbClr val="2E2E33"/>
                </a:solidFill>
                <a:effectLst/>
                <a:latin typeface="inherit"/>
              </a:rPr>
              <a:t>2019 </a:t>
            </a:r>
            <a:r>
              <a:rPr lang="es-MX" sz="1050" b="0" i="0" dirty="0">
                <a:solidFill>
                  <a:srgbClr val="2E2E33"/>
                </a:solidFill>
                <a:effectLst/>
                <a:latin typeface="inherit"/>
              </a:rPr>
              <a:t>el valor del bitcoin se volvió a estabilizar en torno a los 8.000 dólares. </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En </a:t>
            </a:r>
            <a:r>
              <a:rPr lang="es-MX" sz="1050" b="1" i="0" dirty="0">
                <a:solidFill>
                  <a:srgbClr val="2E2E33"/>
                </a:solidFill>
                <a:effectLst/>
                <a:latin typeface="inherit"/>
              </a:rPr>
              <a:t>2020 con la crisis del coronavirus el bitcoin</a:t>
            </a:r>
            <a:r>
              <a:rPr lang="es-MX" sz="1050" b="0" i="0" dirty="0">
                <a:solidFill>
                  <a:srgbClr val="2E2E33"/>
                </a:solidFill>
                <a:effectLst/>
                <a:latin typeface="inherit"/>
              </a:rPr>
              <a:t> se convirtió en un aliado para los inversores y a finales de año cotizó cercano a los 30.000 dólares.</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En 2021 la criptomoneda pulverizó todos sus récords. En la actualidad, </a:t>
            </a:r>
            <a:r>
              <a:rPr lang="es-MX" sz="1050" b="1" i="0" dirty="0">
                <a:solidFill>
                  <a:srgbClr val="2E2E33"/>
                </a:solidFill>
                <a:effectLst/>
                <a:latin typeface="inherit"/>
              </a:rPr>
              <a:t>el Bitcoin ha llegado a sobrepasar los 46.000 dólares</a:t>
            </a:r>
            <a:r>
              <a:rPr lang="es-MX" sz="1050" b="0" i="0" dirty="0">
                <a:solidFill>
                  <a:srgbClr val="2E2E33"/>
                </a:solidFill>
                <a:effectLst/>
                <a:latin typeface="inherit"/>
              </a:rPr>
              <a:t>. Y en 2022 se espera que así siga siendo, aunque nunca es una certeza.</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A esto se suma otra cuestión relevante:</a:t>
            </a:r>
            <a:r>
              <a:rPr lang="es-MX" sz="1050" b="1" i="0" dirty="0">
                <a:solidFill>
                  <a:srgbClr val="2E2E33"/>
                </a:solidFill>
                <a:effectLst/>
                <a:latin typeface="inherit"/>
              </a:rPr>
              <a:t>¿cuántos bitcoin hay minados?</a:t>
            </a:r>
            <a:r>
              <a:rPr lang="es-MX" sz="1050" b="0" i="0" dirty="0">
                <a:solidFill>
                  <a:srgbClr val="2E2E33"/>
                </a:solidFill>
                <a:effectLst/>
                <a:latin typeface="inherit"/>
              </a:rPr>
              <a:t> En la actualidad ya se han superado los 18,8 millones de unidades de bitcoin minadas, lo que nos acerca </a:t>
            </a:r>
            <a:r>
              <a:rPr lang="es-MX" sz="1050" b="1" i="0" dirty="0">
                <a:solidFill>
                  <a:srgbClr val="2E2E33"/>
                </a:solidFill>
                <a:effectLst/>
                <a:latin typeface="inherit"/>
              </a:rPr>
              <a:t>al umbral máximo de 21 millones de bitcoin que se crearán.</a:t>
            </a:r>
            <a:br>
              <a:rPr lang="es-MX" sz="1050" b="0" i="0" dirty="0">
                <a:solidFill>
                  <a:srgbClr val="2E2E33"/>
                </a:solidFill>
                <a:effectLst/>
                <a:latin typeface="inherit"/>
              </a:rPr>
            </a:br>
            <a:r>
              <a:rPr lang="es-MX" sz="1050" b="0" i="0" dirty="0">
                <a:solidFill>
                  <a:srgbClr val="2E2E33"/>
                </a:solidFill>
                <a:effectLst/>
                <a:latin typeface="inherit"/>
              </a:rPr>
              <a:t> </a:t>
            </a:r>
          </a:p>
          <a:p>
            <a:pPr algn="l" fontAlgn="base">
              <a:buFont typeface="Arial" panose="020B0604020202020204" pitchFamily="34" charset="0"/>
              <a:buChar char="•"/>
            </a:pPr>
            <a:r>
              <a:rPr lang="es-MX" sz="1050" b="0" i="0" dirty="0">
                <a:solidFill>
                  <a:srgbClr val="2E2E33"/>
                </a:solidFill>
                <a:effectLst/>
                <a:latin typeface="inherit"/>
              </a:rPr>
              <a:t>De hecho, su producción y valor se basa en la ley de la oferta y la demanda. Otro detalle interesante es que </a:t>
            </a:r>
            <a:r>
              <a:rPr lang="es-MX" sz="1050" b="1" i="0" dirty="0">
                <a:solidFill>
                  <a:srgbClr val="2E2E33"/>
                </a:solidFill>
                <a:effectLst/>
                <a:latin typeface="inherit"/>
              </a:rPr>
              <a:t>Bitcoin tiene un límite fijado de 21 millones de monedas.</a:t>
            </a:r>
            <a:r>
              <a:rPr lang="es-MX" sz="1050" b="0" i="0" dirty="0">
                <a:solidFill>
                  <a:srgbClr val="2E2E33"/>
                </a:solidFill>
                <a:effectLst/>
                <a:latin typeface="inherit"/>
              </a:rPr>
              <a:t> </a:t>
            </a:r>
          </a:p>
          <a:p>
            <a:pPr marL="44450" indent="0">
              <a:buNone/>
            </a:pPr>
            <a:endParaRPr lang="es-CO" dirty="0"/>
          </a:p>
        </p:txBody>
      </p:sp>
    </p:spTree>
    <p:extLst>
      <p:ext uri="{BB962C8B-B14F-4D97-AF65-F5344CB8AC3E}">
        <p14:creationId xmlns:p14="http://schemas.microsoft.com/office/powerpoint/2010/main" val="265338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cxnSp>
        <p:nvCxnSpPr>
          <p:cNvPr id="103" name="Google Shape;103;gbcc2e77c03_0_645"/>
          <p:cNvCxnSpPr/>
          <p:nvPr/>
        </p:nvCxnSpPr>
        <p:spPr>
          <a:xfrm>
            <a:off x="14475844" y="-11"/>
            <a:ext cx="0" cy="3877500"/>
          </a:xfrm>
          <a:prstGeom prst="straightConnector1">
            <a:avLst/>
          </a:prstGeom>
          <a:noFill/>
          <a:ln w="19050" cap="flat" cmpd="sng">
            <a:solidFill>
              <a:srgbClr val="FF6A39"/>
            </a:solidFill>
            <a:prstDash val="solid"/>
            <a:round/>
            <a:headEnd type="none" w="sm" len="sm"/>
            <a:tailEnd type="none" w="sm" len="sm"/>
          </a:ln>
        </p:spPr>
      </p:cxnSp>
      <p:cxnSp>
        <p:nvCxnSpPr>
          <p:cNvPr id="104" name="Google Shape;104;gbcc2e77c03_0_645"/>
          <p:cNvCxnSpPr/>
          <p:nvPr/>
        </p:nvCxnSpPr>
        <p:spPr>
          <a:xfrm>
            <a:off x="14475850" y="6859925"/>
            <a:ext cx="0" cy="1061700"/>
          </a:xfrm>
          <a:prstGeom prst="straightConnector1">
            <a:avLst/>
          </a:prstGeom>
          <a:noFill/>
          <a:ln w="19050" cap="flat" cmpd="sng">
            <a:solidFill>
              <a:srgbClr val="FF6A39"/>
            </a:solidFill>
            <a:prstDash val="solid"/>
            <a:round/>
            <a:headEnd type="none" w="sm" len="sm"/>
            <a:tailEnd type="none" w="sm" len="sm"/>
          </a:ln>
        </p:spPr>
      </p:cxnSp>
      <p:pic>
        <p:nvPicPr>
          <p:cNvPr id="105" name="Google Shape;105;gbcc2e77c03_0_645"/>
          <p:cNvPicPr preferRelativeResize="0"/>
          <p:nvPr/>
        </p:nvPicPr>
        <p:blipFill rotWithShape="1">
          <a:blip r:embed="rId3">
            <a:alphaModFix/>
          </a:blip>
          <a:srcRect/>
          <a:stretch/>
        </p:blipFill>
        <p:spPr>
          <a:xfrm>
            <a:off x="498500" y="709642"/>
            <a:ext cx="1430575" cy="126308"/>
          </a:xfrm>
          <a:prstGeom prst="rect">
            <a:avLst/>
          </a:prstGeom>
          <a:noFill/>
          <a:ln>
            <a:noFill/>
          </a:ln>
        </p:spPr>
      </p:pic>
      <p:sp>
        <p:nvSpPr>
          <p:cNvPr id="106" name="Google Shape;106;gbcc2e77c03_0_645"/>
          <p:cNvSpPr txBox="1"/>
          <p:nvPr/>
        </p:nvSpPr>
        <p:spPr>
          <a:xfrm rot="-5400000">
            <a:off x="12971200" y="5038125"/>
            <a:ext cx="3009300" cy="657900"/>
          </a:xfrm>
          <a:prstGeom prst="rect">
            <a:avLst/>
          </a:prstGeom>
          <a:noFill/>
          <a:ln>
            <a:noFill/>
          </a:ln>
        </p:spPr>
        <p:txBody>
          <a:bodyPr spcFirstLastPara="1" wrap="square" lIns="147725" tIns="147725" rIns="147725" bIns="147725" anchor="t" anchorCtr="0">
            <a:noAutofit/>
          </a:bodyPr>
          <a:lstStyle/>
          <a:p>
            <a:pPr marL="0" marR="0" lvl="0" indent="0" algn="ctr" rtl="0">
              <a:lnSpc>
                <a:spcPct val="100000"/>
              </a:lnSpc>
              <a:spcBef>
                <a:spcPts val="0"/>
              </a:spcBef>
              <a:spcAft>
                <a:spcPts val="0"/>
              </a:spcAft>
              <a:buClr>
                <a:srgbClr val="000000"/>
              </a:buClr>
              <a:buSzPts val="2300"/>
              <a:buFont typeface="Arial"/>
              <a:buNone/>
            </a:pPr>
            <a:r>
              <a:rPr lang="es-MX" sz="2300" b="0" i="0" u="none" strike="noStrike" cap="none">
                <a:solidFill>
                  <a:srgbClr val="D8D8D8"/>
                </a:solidFill>
                <a:latin typeface="Montserrat"/>
                <a:ea typeface="Montserrat"/>
                <a:cs typeface="Montserrat"/>
                <a:sym typeface="Montserrat"/>
              </a:rPr>
              <a:t>Objetivos </a:t>
            </a:r>
            <a:endParaRPr sz="2300" b="0" i="0" u="none" strike="noStrike" cap="none">
              <a:solidFill>
                <a:srgbClr val="D8D8D8"/>
              </a:solidFill>
              <a:latin typeface="Montserrat"/>
              <a:ea typeface="Montserrat"/>
              <a:cs typeface="Montserrat"/>
              <a:sym typeface="Montserrat"/>
            </a:endParaRPr>
          </a:p>
        </p:txBody>
      </p:sp>
      <p:sp>
        <p:nvSpPr>
          <p:cNvPr id="107" name="Google Shape;107;gbcc2e77c03_0_645"/>
          <p:cNvSpPr txBox="1"/>
          <p:nvPr/>
        </p:nvSpPr>
        <p:spPr>
          <a:xfrm>
            <a:off x="3208099" y="1909008"/>
            <a:ext cx="10840981" cy="5000494"/>
          </a:xfrm>
          <a:prstGeom prst="rect">
            <a:avLst/>
          </a:prstGeom>
          <a:noFill/>
          <a:ln>
            <a:noFill/>
          </a:ln>
        </p:spPr>
        <p:txBody>
          <a:bodyPr spcFirstLastPara="1" wrap="square" lIns="147725" tIns="147725" rIns="147725" bIns="147725" anchor="t" anchorCtr="0">
            <a:noAutofit/>
          </a:bodyPr>
          <a:lstStyle/>
          <a:p>
            <a:pPr algn="l" fontAlgn="base"/>
            <a:r>
              <a:rPr lang="es-MX" sz="2000" b="1" i="0" dirty="0">
                <a:solidFill>
                  <a:srgbClr val="162435"/>
                </a:solidFill>
                <a:effectLst/>
                <a:latin typeface="Inter-Regular"/>
              </a:rPr>
              <a:t>Criptomonedas más rentables hasta ahora</a:t>
            </a:r>
            <a:endParaRPr lang="es-MX" sz="2000" b="0" i="0" dirty="0">
              <a:solidFill>
                <a:srgbClr val="162435"/>
              </a:solidFill>
              <a:effectLst/>
              <a:latin typeface="Inter-Regular"/>
            </a:endParaRPr>
          </a:p>
          <a:p>
            <a:pPr algn="l" fontAlgn="base"/>
            <a:endParaRPr lang="es-MX" sz="2000" b="0" i="0" dirty="0">
              <a:solidFill>
                <a:srgbClr val="162435"/>
              </a:solidFill>
              <a:effectLst/>
              <a:latin typeface="Inter-Regular"/>
            </a:endParaRPr>
          </a:p>
          <a:p>
            <a:pPr algn="l" fontAlgn="base"/>
            <a:r>
              <a:rPr lang="es-MX" sz="2000" b="0" i="0" dirty="0">
                <a:solidFill>
                  <a:srgbClr val="162435"/>
                </a:solidFill>
                <a:effectLst/>
                <a:latin typeface="Inter-Regular"/>
              </a:rPr>
              <a:t>El </a:t>
            </a:r>
            <a:r>
              <a:rPr lang="es-MX" sz="2000" b="1" i="0" dirty="0">
                <a:solidFill>
                  <a:srgbClr val="162435"/>
                </a:solidFill>
                <a:effectLst/>
                <a:latin typeface="Inter-Regular"/>
              </a:rPr>
              <a:t>Bitcoin</a:t>
            </a:r>
            <a:r>
              <a:rPr lang="es-MX" sz="2000" b="0" i="0" dirty="0">
                <a:solidFill>
                  <a:srgbClr val="162435"/>
                </a:solidFill>
                <a:effectLst/>
                <a:latin typeface="Inter-Regular"/>
              </a:rPr>
              <a:t> sigue siendo actualmente una de las principales </a:t>
            </a:r>
            <a:r>
              <a:rPr lang="es-MX" sz="2000" b="1" i="0" dirty="0">
                <a:solidFill>
                  <a:srgbClr val="162435"/>
                </a:solidFill>
                <a:effectLst/>
                <a:latin typeface="Inter-Regular"/>
              </a:rPr>
              <a:t>criptomonedas con más futuro</a:t>
            </a:r>
            <a:r>
              <a:rPr lang="es-MX" sz="2000" b="0" i="0" dirty="0">
                <a:solidFill>
                  <a:srgbClr val="162435"/>
                </a:solidFill>
                <a:effectLst/>
                <a:latin typeface="Inter-Regular"/>
              </a:rPr>
              <a:t>, puesto que, es una operación razonable, porque no tiene una Institución central que controle el suministro.</a:t>
            </a:r>
          </a:p>
          <a:p>
            <a:pPr algn="l" fontAlgn="base"/>
            <a:r>
              <a:rPr lang="es-MX" sz="2000" b="0" i="0" dirty="0">
                <a:solidFill>
                  <a:srgbClr val="162435"/>
                </a:solidFill>
                <a:effectLst/>
                <a:latin typeface="Inter-Regular"/>
              </a:rPr>
              <a:t>La otra alternativa, </a:t>
            </a:r>
            <a:r>
              <a:rPr lang="es-MX" sz="2000" b="1" i="0" dirty="0">
                <a:solidFill>
                  <a:srgbClr val="162435"/>
                </a:solidFill>
                <a:effectLst/>
                <a:latin typeface="Inter-Regular"/>
              </a:rPr>
              <a:t>Ethereum</a:t>
            </a:r>
            <a:r>
              <a:rPr lang="es-MX" sz="2000" b="0" i="0" dirty="0">
                <a:solidFill>
                  <a:srgbClr val="162435"/>
                </a:solidFill>
                <a:effectLst/>
                <a:latin typeface="Inter-Regular"/>
              </a:rPr>
              <a:t>, es la segunda moneda de divisas en concepto de capitalización, su gran fortaleza es que está en el desarrollo de aplicaciones y el uso de contratos inteligentes en entornos de desarrollo de un gran número de nuevos tokens.</a:t>
            </a:r>
          </a:p>
          <a:p>
            <a:pPr algn="l" fontAlgn="base"/>
            <a:r>
              <a:rPr lang="es-MX" sz="2000" b="0" i="0" dirty="0">
                <a:solidFill>
                  <a:srgbClr val="162435"/>
                </a:solidFill>
                <a:effectLst/>
                <a:latin typeface="Inter-Regular"/>
              </a:rPr>
              <a:t>Le siguen </a:t>
            </a:r>
            <a:r>
              <a:rPr lang="es-MX" sz="2000" b="1" i="0" dirty="0">
                <a:solidFill>
                  <a:srgbClr val="162435"/>
                </a:solidFill>
                <a:effectLst/>
                <a:latin typeface="Inter-Regular"/>
              </a:rPr>
              <a:t>Cardano</a:t>
            </a:r>
            <a:r>
              <a:rPr lang="es-MX" sz="2000" b="0" i="0" dirty="0">
                <a:solidFill>
                  <a:srgbClr val="162435"/>
                </a:solidFill>
                <a:effectLst/>
                <a:latin typeface="Inter-Regular"/>
              </a:rPr>
              <a:t>, la cual, ha alcanzado menos beneficio en el último trimestre del año, pero cuenta con un gran potencial, ya que, está basada en tecnología y permite realizar transacciones más rápidas que Bitcoin.</a:t>
            </a:r>
          </a:p>
          <a:p>
            <a:pPr algn="l" fontAlgn="base"/>
            <a:r>
              <a:rPr lang="es-MX" sz="2000" b="0" i="0" dirty="0">
                <a:solidFill>
                  <a:srgbClr val="162435"/>
                </a:solidFill>
                <a:effectLst/>
                <a:latin typeface="Inter-Regular"/>
              </a:rPr>
              <a:t>Otra divisa veterana es </a:t>
            </a:r>
            <a:r>
              <a:rPr lang="es-MX" sz="2000" b="1" i="0" dirty="0" err="1">
                <a:solidFill>
                  <a:srgbClr val="162435"/>
                </a:solidFill>
                <a:effectLst/>
                <a:latin typeface="Inter-Regular"/>
              </a:rPr>
              <a:t>Litecoin</a:t>
            </a:r>
            <a:r>
              <a:rPr lang="es-MX" sz="2000" b="0" i="0" dirty="0">
                <a:solidFill>
                  <a:srgbClr val="162435"/>
                </a:solidFill>
                <a:effectLst/>
                <a:latin typeface="Inter-Regular"/>
              </a:rPr>
              <a:t>, la cual, busca disminuir el tiempo en transacción con respecto a Bitcoin.</a:t>
            </a:r>
          </a:p>
          <a:p>
            <a:pPr algn="l" fontAlgn="base"/>
            <a:r>
              <a:rPr lang="es-MX" sz="2000" b="0" i="0" dirty="0">
                <a:solidFill>
                  <a:srgbClr val="162435"/>
                </a:solidFill>
                <a:effectLst/>
                <a:latin typeface="Inter-Regular"/>
              </a:rPr>
              <a:t>Por último tenemos criptodivisas que han visto subir sus cotizaciones más del 1000% como son Solana, Luna, </a:t>
            </a:r>
            <a:r>
              <a:rPr lang="es-MX" sz="2000" b="0" i="0" dirty="0" err="1">
                <a:solidFill>
                  <a:srgbClr val="162435"/>
                </a:solidFill>
                <a:effectLst/>
                <a:latin typeface="Inter-Regular"/>
              </a:rPr>
              <a:t>Avalanche</a:t>
            </a:r>
            <a:r>
              <a:rPr lang="es-MX" sz="2000" b="0" i="0" dirty="0">
                <a:solidFill>
                  <a:srgbClr val="162435"/>
                </a:solidFill>
                <a:effectLst/>
                <a:latin typeface="Inter-Regular"/>
              </a:rPr>
              <a:t>, </a:t>
            </a:r>
            <a:r>
              <a:rPr lang="es-MX" sz="2000" b="0" i="0" dirty="0" err="1">
                <a:solidFill>
                  <a:srgbClr val="162435"/>
                </a:solidFill>
                <a:effectLst/>
                <a:latin typeface="Inter-Regular"/>
              </a:rPr>
              <a:t>Decentraland</a:t>
            </a:r>
            <a:r>
              <a:rPr lang="es-MX" sz="2000" b="0" i="0" dirty="0">
                <a:solidFill>
                  <a:srgbClr val="162435"/>
                </a:solidFill>
                <a:effectLst/>
                <a:latin typeface="Inter-Regular"/>
              </a:rPr>
              <a:t> o </a:t>
            </a:r>
            <a:r>
              <a:rPr lang="es-MX" sz="2000" b="0" i="0" dirty="0" err="1">
                <a:solidFill>
                  <a:srgbClr val="162435"/>
                </a:solidFill>
                <a:effectLst/>
                <a:latin typeface="Inter-Regular"/>
              </a:rPr>
              <a:t>Uniswap</a:t>
            </a:r>
            <a:r>
              <a:rPr lang="es-MX" sz="2000" b="0" i="0" dirty="0">
                <a:solidFill>
                  <a:srgbClr val="162435"/>
                </a:solidFill>
                <a:effectLst/>
                <a:latin typeface="Inter-Regular"/>
              </a:rPr>
              <a:t> o </a:t>
            </a:r>
            <a:r>
              <a:rPr lang="es-MX" sz="2000" b="0" i="0" dirty="0" err="1">
                <a:solidFill>
                  <a:srgbClr val="162435"/>
                </a:solidFill>
                <a:effectLst/>
                <a:latin typeface="Inter-Regular"/>
              </a:rPr>
              <a:t>memecoins</a:t>
            </a:r>
            <a:r>
              <a:rPr lang="es-MX" sz="2000" b="0" i="0" dirty="0">
                <a:solidFill>
                  <a:srgbClr val="162435"/>
                </a:solidFill>
                <a:effectLst/>
                <a:latin typeface="Inter-Regular"/>
              </a:rPr>
              <a:t> como </a:t>
            </a:r>
            <a:r>
              <a:rPr lang="es-MX" sz="2000" b="0" i="0" dirty="0" err="1">
                <a:solidFill>
                  <a:srgbClr val="162435"/>
                </a:solidFill>
                <a:effectLst/>
                <a:latin typeface="Inter-Regular"/>
              </a:rPr>
              <a:t>Dogecoin</a:t>
            </a:r>
            <a:r>
              <a:rPr lang="es-MX" sz="2000" b="0" i="0" dirty="0">
                <a:solidFill>
                  <a:srgbClr val="162435"/>
                </a:solidFill>
                <a:effectLst/>
                <a:latin typeface="Inter-Regular"/>
              </a:rPr>
              <a:t> y </a:t>
            </a:r>
            <a:r>
              <a:rPr lang="es-MX" sz="2000" b="0" i="0" dirty="0" err="1">
                <a:solidFill>
                  <a:srgbClr val="162435"/>
                </a:solidFill>
                <a:effectLst/>
                <a:latin typeface="Inter-Regular"/>
              </a:rPr>
              <a:t>Shiba</a:t>
            </a:r>
            <a:r>
              <a:rPr lang="es-MX" sz="2000" b="0" i="0" dirty="0">
                <a:solidFill>
                  <a:srgbClr val="162435"/>
                </a:solidFill>
                <a:effectLst/>
                <a:latin typeface="Inter-Regular"/>
              </a:rPr>
              <a:t> </a:t>
            </a:r>
            <a:r>
              <a:rPr lang="es-MX" sz="2000" b="0" i="0" dirty="0" err="1">
                <a:solidFill>
                  <a:srgbClr val="162435"/>
                </a:solidFill>
                <a:effectLst/>
                <a:latin typeface="Inter-Regular"/>
              </a:rPr>
              <a:t>Inu</a:t>
            </a:r>
            <a:endParaRPr lang="es-MX" sz="2000" b="0" i="0" dirty="0">
              <a:solidFill>
                <a:srgbClr val="162435"/>
              </a:solidFill>
              <a:effectLst/>
              <a:latin typeface="Inter-Regular"/>
            </a:endParaRPr>
          </a:p>
          <a:p>
            <a:pPr marL="31750" marR="0" lvl="0" algn="l" rtl="0">
              <a:lnSpc>
                <a:spcPct val="100000"/>
              </a:lnSpc>
              <a:spcBef>
                <a:spcPts val="0"/>
              </a:spcBef>
              <a:spcAft>
                <a:spcPts val="0"/>
              </a:spcAft>
              <a:buClr>
                <a:srgbClr val="FF6A39"/>
              </a:buClr>
              <a:buSzPts val="3100"/>
            </a:pPr>
            <a:endParaRPr lang="es-MX" sz="3200" b="0" i="0" u="none" strike="noStrike" cap="none" dirty="0">
              <a:solidFill>
                <a:srgbClr val="1B1C1F"/>
              </a:solidFill>
              <a:latin typeface="Montserrat SemiBold"/>
              <a:ea typeface="Montserrat SemiBold"/>
              <a:cs typeface="Montserrat SemiBold"/>
              <a:sym typeface="Montserrat SemiBold"/>
            </a:endParaRPr>
          </a:p>
        </p:txBody>
      </p:sp>
      <p:sp>
        <p:nvSpPr>
          <p:cNvPr id="108" name="Google Shape;108;gbcc2e77c03_0_645"/>
          <p:cNvSpPr txBox="1"/>
          <p:nvPr/>
        </p:nvSpPr>
        <p:spPr>
          <a:xfrm>
            <a:off x="2295842" y="414450"/>
            <a:ext cx="9218400" cy="1217824"/>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i="0" u="none" strike="noStrike" cap="none" dirty="0">
                <a:solidFill>
                  <a:srgbClr val="1B1C1F"/>
                </a:solidFill>
                <a:latin typeface="Montserrat"/>
                <a:ea typeface="Montserrat"/>
                <a:cs typeface="Montserrat"/>
                <a:sym typeface="Montserrat"/>
              </a:rPr>
              <a:t>Búsqueda de soluciones anteriores</a:t>
            </a:r>
          </a:p>
        </p:txBody>
      </p:sp>
      <p:pic>
        <p:nvPicPr>
          <p:cNvPr id="109" name="Google Shape;109;gbcc2e77c03_0_645"/>
          <p:cNvPicPr preferRelativeResize="0"/>
          <p:nvPr/>
        </p:nvPicPr>
        <p:blipFill rotWithShape="1">
          <a:blip r:embed="rId4">
            <a:alphaModFix/>
          </a:blip>
          <a:srcRect/>
          <a:stretch/>
        </p:blipFill>
        <p:spPr>
          <a:xfrm>
            <a:off x="575050" y="6725850"/>
            <a:ext cx="3996201" cy="994075"/>
          </a:xfrm>
          <a:prstGeom prst="rect">
            <a:avLst/>
          </a:prstGeom>
          <a:noFill/>
          <a:ln>
            <a:noFill/>
          </a:ln>
        </p:spPr>
      </p:pic>
      <p:pic>
        <p:nvPicPr>
          <p:cNvPr id="110" name="Google Shape;110;gbcc2e77c03_0_645"/>
          <p:cNvPicPr preferRelativeResize="0"/>
          <p:nvPr/>
        </p:nvPicPr>
        <p:blipFill rotWithShape="1">
          <a:blip r:embed="rId5">
            <a:alphaModFix/>
          </a:blip>
          <a:srcRect/>
          <a:stretch/>
        </p:blipFill>
        <p:spPr>
          <a:xfrm>
            <a:off x="10878384" y="531488"/>
            <a:ext cx="2165348" cy="482600"/>
          </a:xfrm>
          <a:prstGeom prst="rect">
            <a:avLst/>
          </a:prstGeom>
          <a:noFill/>
          <a:ln>
            <a:noFill/>
          </a:ln>
        </p:spPr>
      </p:pic>
      <p:pic>
        <p:nvPicPr>
          <p:cNvPr id="111" name="Google Shape;111;gbcc2e77c03_0_645"/>
          <p:cNvPicPr preferRelativeResize="0"/>
          <p:nvPr/>
        </p:nvPicPr>
        <p:blipFill rotWithShape="1">
          <a:blip r:embed="rId6">
            <a:alphaModFix/>
          </a:blip>
          <a:srcRect/>
          <a:stretch/>
        </p:blipFill>
        <p:spPr>
          <a:xfrm>
            <a:off x="-37631" y="1568177"/>
            <a:ext cx="3300325" cy="3300425"/>
          </a:xfrm>
          <a:prstGeom prst="rect">
            <a:avLst/>
          </a:prstGeom>
          <a:noFill/>
          <a:ln>
            <a:noFill/>
          </a:ln>
        </p:spPr>
      </p:pic>
    </p:spTree>
    <p:extLst>
      <p:ext uri="{BB962C8B-B14F-4D97-AF65-F5344CB8AC3E}">
        <p14:creationId xmlns:p14="http://schemas.microsoft.com/office/powerpoint/2010/main" val="155006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6A39"/>
        </a:solidFill>
        <a:effectLst/>
      </p:bgPr>
    </p:bg>
    <p:spTree>
      <p:nvGrpSpPr>
        <p:cNvPr id="1" name="Shape 115"/>
        <p:cNvGrpSpPr/>
        <p:nvPr/>
      </p:nvGrpSpPr>
      <p:grpSpPr>
        <a:xfrm>
          <a:off x="0" y="0"/>
          <a:ext cx="0" cy="0"/>
          <a:chOff x="0" y="0"/>
          <a:chExt cx="0" cy="0"/>
        </a:xfrm>
      </p:grpSpPr>
      <p:pic>
        <p:nvPicPr>
          <p:cNvPr id="116" name="Google Shape;116;gbcc2e77c03_0_259"/>
          <p:cNvPicPr preferRelativeResize="0"/>
          <p:nvPr/>
        </p:nvPicPr>
        <p:blipFill rotWithShape="1">
          <a:blip r:embed="rId3">
            <a:alphaModFix amt="50000"/>
          </a:blip>
          <a:srcRect t="199" b="208"/>
          <a:stretch/>
        </p:blipFill>
        <p:spPr>
          <a:xfrm>
            <a:off x="4194263" y="798681"/>
            <a:ext cx="6734006" cy="6324255"/>
          </a:xfrm>
          <a:prstGeom prst="rect">
            <a:avLst/>
          </a:prstGeom>
          <a:noFill/>
          <a:ln>
            <a:noFill/>
          </a:ln>
        </p:spPr>
      </p:pic>
      <p:sp>
        <p:nvSpPr>
          <p:cNvPr id="117" name="Google Shape;117;gbcc2e77c03_0_259"/>
          <p:cNvSpPr txBox="1"/>
          <p:nvPr/>
        </p:nvSpPr>
        <p:spPr>
          <a:xfrm>
            <a:off x="2911275" y="2064663"/>
            <a:ext cx="9300000" cy="37923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4500"/>
              <a:buFont typeface="Arial"/>
              <a:buNone/>
            </a:pPr>
            <a:r>
              <a:rPr lang="es-MX" sz="4500" b="0" i="1" u="none" strike="noStrike" cap="none">
                <a:solidFill>
                  <a:srgbClr val="FFFFFF"/>
                </a:solidFill>
                <a:latin typeface="Montserrat SemiBold"/>
                <a:ea typeface="Montserrat SemiBold"/>
                <a:cs typeface="Montserrat SemiBold"/>
                <a:sym typeface="Montserrat SemiBold"/>
              </a:rPr>
              <a:t>“Aprender es experiencia, todo lo demás es solo información.”</a:t>
            </a:r>
            <a:endParaRPr sz="4500" b="0" i="1" u="none" strike="noStrike" cap="none">
              <a:solidFill>
                <a:srgbClr val="FFFFFF"/>
              </a:solidFill>
              <a:latin typeface="Montserrat SemiBold"/>
              <a:ea typeface="Montserrat SemiBold"/>
              <a:cs typeface="Montserrat SemiBold"/>
              <a:sym typeface="Montserrat SemiBold"/>
            </a:endParaRPr>
          </a:p>
        </p:txBody>
      </p:sp>
      <p:sp>
        <p:nvSpPr>
          <p:cNvPr id="118" name="Google Shape;118;gbcc2e77c03_0_259"/>
          <p:cNvSpPr txBox="1"/>
          <p:nvPr/>
        </p:nvSpPr>
        <p:spPr>
          <a:xfrm>
            <a:off x="7561275" y="5255825"/>
            <a:ext cx="4789500" cy="12828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s-MX" sz="3000" b="0" i="1" u="none" strike="noStrike" cap="none">
                <a:solidFill>
                  <a:srgbClr val="FFFFFF"/>
                </a:solidFill>
                <a:latin typeface="Montserrat"/>
                <a:ea typeface="Montserrat"/>
                <a:cs typeface="Montserrat"/>
                <a:sym typeface="Montserrat"/>
              </a:rPr>
              <a:t>— Albert Einstein</a:t>
            </a:r>
            <a:endParaRPr sz="3000" b="0" i="1" u="none" strike="noStrike" cap="none">
              <a:solidFill>
                <a:srgbClr val="FFFFFF"/>
              </a:solidFill>
              <a:latin typeface="Montserrat"/>
              <a:ea typeface="Montserrat"/>
              <a:cs typeface="Montserrat"/>
              <a:sym typeface="Montserrat"/>
            </a:endParaRPr>
          </a:p>
        </p:txBody>
      </p:sp>
      <p:pic>
        <p:nvPicPr>
          <p:cNvPr id="119" name="Google Shape;119;gbcc2e77c03_0_259"/>
          <p:cNvPicPr preferRelativeResize="0"/>
          <p:nvPr/>
        </p:nvPicPr>
        <p:blipFill rotWithShape="1">
          <a:blip r:embed="rId4">
            <a:alphaModFix/>
          </a:blip>
          <a:srcRect/>
          <a:stretch/>
        </p:blipFill>
        <p:spPr>
          <a:xfrm>
            <a:off x="1480700" y="6904567"/>
            <a:ext cx="1430575" cy="126308"/>
          </a:xfrm>
          <a:prstGeom prst="rect">
            <a:avLst/>
          </a:prstGeom>
          <a:noFill/>
          <a:ln>
            <a:noFill/>
          </a:ln>
        </p:spPr>
      </p:pic>
      <p:pic>
        <p:nvPicPr>
          <p:cNvPr id="120" name="Google Shape;120;gbcc2e77c03_0_259"/>
          <p:cNvPicPr preferRelativeResize="0"/>
          <p:nvPr/>
        </p:nvPicPr>
        <p:blipFill rotWithShape="1">
          <a:blip r:embed="rId5">
            <a:alphaModFix/>
          </a:blip>
          <a:srcRect/>
          <a:stretch/>
        </p:blipFill>
        <p:spPr>
          <a:xfrm>
            <a:off x="12350777" y="615238"/>
            <a:ext cx="1620000" cy="6441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5605</TotalTime>
  <Words>3151</Words>
  <Application>Microsoft Office PowerPoint</Application>
  <PresentationFormat>Personalizado</PresentationFormat>
  <Paragraphs>224</Paragraphs>
  <Slides>21</Slides>
  <Notes>20</Notes>
  <HiddenSlides>3</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Montserrat SemiBold</vt:lpstr>
      <vt:lpstr>-apple-system</vt:lpstr>
      <vt:lpstr>Montserrat</vt:lpstr>
      <vt:lpstr>Arial</vt:lpstr>
      <vt:lpstr>inherit</vt:lpstr>
      <vt:lpstr>Inter-Regular</vt:lpstr>
      <vt:lpstr>Calibri</vt:lpstr>
      <vt:lpstr>Montserrat Medium</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CONTENIDOS-41</dc:creator>
  <cp:lastModifiedBy>Diana Varela</cp:lastModifiedBy>
  <cp:revision>1</cp:revision>
  <dcterms:created xsi:type="dcterms:W3CDTF">2019-06-04T15:49:37Z</dcterms:created>
  <dcterms:modified xsi:type="dcterms:W3CDTF">2022-02-10T22:45:08Z</dcterms:modified>
</cp:coreProperties>
</file>