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4cb38d28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4cb38d28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4cb38d28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4cb38d28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4cb38d28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4cb38d28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4cb38d28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4cb38d28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4cb38d28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4cb38d28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4cb38d28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4cb38d28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4cb38d28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4cb38d28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4cb38d28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4cb38d28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4cb38d28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4cb38d28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4cb38d28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4cb38d28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4cb38d2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4cb38d2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4cb38d28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74cb38d28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4cb38d28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4cb38d28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4cb38d2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4cb38d2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4cb38d28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4cb38d28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4cb38d28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4cb38d28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4cb38d28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4cb38d28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4cb38d28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4cb38d28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4cb38d28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4cb38d28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4cb38d28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4cb38d28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3875" y="587500"/>
            <a:ext cx="8535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FPGA (Field-Programmable Gate Array) and ASIC (Application-Specific Integrated Circuit) design flows differ significantly due to their inherent characteristics and application purposes.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Here are the key differences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/>
        </p:nvSpPr>
        <p:spPr>
          <a:xfrm>
            <a:off x="0" y="0"/>
            <a:ext cx="9056700" cy="25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Risk and Reliability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FPGA: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Risk: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Lower risk due to the reprogrammability and ability to fix errors post-deployment.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Reliability: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Generally lower reliability compared to ASICs in harsh environments due to the complexity of the reconfigurable logic.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ASIC: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Risk: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Higher risk as errors in the design can result in costly re-spins and delays.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Reliability: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Higher reliability and performance consistency, making them suitable for mission-critical applications.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/>
        </p:nvSpPr>
        <p:spPr>
          <a:xfrm>
            <a:off x="0" y="0"/>
            <a:ext cx="8923500" cy="27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Power Management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FPGA: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Power Consumption: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FPGAs consume more power due to the overhead of programmable interconnects and logic.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Optimization: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Limited power optimization capabilities compared to ASICs.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ASIC: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Optimized Power Consumption: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ASICs are designed with specific power consumption targets in mind, allowing for extensive power optimization techniques.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Power Design: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Techniques like power gating and multi-threshold voltage designs are commonly used to minimize power consumption.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71400" y="365800"/>
            <a:ext cx="90012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 Market Trends and Evolution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FPGA: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Innovation Pace: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Rapid innovation with new FPGA architectures and advanced features being introduced frequently.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Adaptability: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FPGAs are evolving to include more integrated features like embedded processors and high-speed interfaces.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ASIC: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Customization: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Continues to push the boundaries of customization for specific applications, with advances in process technology enabling smaller, faster, and more power-efficient chips.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Industry Adoption: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Widely adopted in industries where performance and efficiency are paramount, such as telecommunications, automotive, and consumer electronics.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/>
        </p:nvSpPr>
        <p:spPr>
          <a:xfrm>
            <a:off x="76950" y="532075"/>
            <a:ext cx="89901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 Design Complexity and Scalability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FPGA: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Complexity: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FPGAs can handle complex designs, but they may face limitations in scalability due to the finite number of logic blocks and routing resources.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Scalability: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Adding more functionality often requires a larger or more advanced FPGA, which can increase cost and power consumption.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ASIC: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Complexity: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ASICs can handle highly complex designs and can be scaled to very large systems-on-chip (SoCs) with billions of transistors.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Scalability: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ASICs can be tailored precisely to the application, allowing for optimal scaling and integration of multiple functions.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/>
        </p:nvSpPr>
        <p:spPr>
          <a:xfrm>
            <a:off x="93600" y="576425"/>
            <a:ext cx="89568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13. Performance Tuning and Customization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FPGA: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Tuning: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Limited to adjustments in the programmable fabric and routing optimizations. Performance is generally lower due to the inherent overhead of reconfigurable logic.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Customization: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Customization is possible to some extent with parameterizable IP cores, but there are limitations due to the fixed architecture of the FPGA.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ASIC: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Tuning: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Extensive tuning possible at various stages of design, including transistor-level optimization for maximum performance.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Customization: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 degree of customization is possible, allowing for the inclusion of specific features and optimizations tailored to the target application.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/>
        </p:nvSpPr>
        <p:spPr>
          <a:xfrm>
            <a:off x="88050" y="521000"/>
            <a:ext cx="8967900" cy="27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14. Supply Chain and Support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FPGA: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Supply Chain: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Typically shorter and more flexible, as FPGAs are available off-the-shelf from vendors like Xilinx, Intel, and others.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Extensive vendor support, including development tools, reference designs, and application notes.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ASIC: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Supply Chain: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More complex and involves multiple stages from design to fabrication, packaging, and testing. It often requires coordination with semiconductor foundries and third-party IP vendors.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Custom support from EDA tool vendors, foundries, and third-party design houses. The support ecosystem is more fragmented compared to FPGA vendors.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/>
        </p:nvSpPr>
        <p:spPr>
          <a:xfrm>
            <a:off x="152400" y="0"/>
            <a:ext cx="89235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15. Security and Intellectual Property Protection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FPGA: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FPGAs can implement security features such as bitstream encryption to protect intellectual property.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 Protection: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Easier to protect IP due to the reconfigurable nature, but still susceptible to reverse engineering if physical access to the device is obtained.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ASIC: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ASICs can incorporate advanced security measures directly into the silicon, providing robust protection against tampering and reverse engineering.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 Protection: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Higher level of IP protection since the design is embedded in silicon and more challenging to reverse engineer.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/>
        </p:nvSpPr>
        <p:spPr>
          <a:xfrm>
            <a:off x="0" y="0"/>
            <a:ext cx="88350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Iterations and Prototyping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FPGA: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Iterations: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Faster iterations due to the ability to reprogram the device, making it ideal for prototyping and iterative development.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Prototyping: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Widely used for prototyping ASIC designs to validate functionality and performance before committing to manufacturing.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ASIC: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Iterations: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Slower and more costly iterations due to the manufacturing process. Multiple design spins can be prohibitively expensive.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Prototyping: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Typically uses FPGA-based prototypes or emulation platforms to validate designs before the final ASIC is produced.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0" y="0"/>
            <a:ext cx="9034500" cy="2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17. Environmental Considerations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FPGA: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Environmental Impact: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Lower environmental impact during the development phase due to reusability and lack of a manufacturing process for each design iteration.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ASIC: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Environmental Impact: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Higher environmental impact due to the manufacturing process, which involves significant resources and energy consumption.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/>
        </p:nvSpPr>
        <p:spPr>
          <a:xfrm>
            <a:off x="199525" y="399050"/>
            <a:ext cx="8890200" cy="3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18. Time-to-Market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FPGA: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Rapid Deployment: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FPGAs allow for rapid deployment of products because they bypass the lengthy fabrication process required for ASICs. This is advantageous for products with tight time-to-market requirements.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Iterative Development: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ability to quickly iterate and modify designs helps in reducing development cycles and accelerating product release.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ASIC: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Longer Development Cycle: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development cycle for ASICs is longer due to the detailed design, verification, and manufacturing processes. This can delay product launch.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 and Scheduling: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Requires careful planning and scheduling to ensure timely fabrication and delivery.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0"/>
            <a:ext cx="9067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1. Design Flexibility and Programmability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- FPGA: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- Flexibility: FPGAs are reprogrammable devices that allow designers to modify the hardware configuration even after deployment.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- Design Updates: Changes can be made by simply updating the configuration bitstream without altering the physical hardware.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- ASIC: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- Fixed Functionality: ASICs are designed for a specific application, with a fixed hardware configuration that cannot be changed once fabricated.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- Design Commitment: Any changes require a new manufacturing process, which is time-consuming and costly.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/>
        </p:nvSpPr>
        <p:spPr>
          <a:xfrm>
            <a:off x="0" y="0"/>
            <a:ext cx="89124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19. Cost Structure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FPGA: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Cost: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Lower initial cost as there are no fabrication costs. The main costs are for the FPGA itself and the associated development tools.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Recurring Cost: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Higher per-unit cost compared to ASICs, making them less cost-effective for high-volume production.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ASIC: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Cost: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 initial cost due to NRE (Non-Recurring Engineering) expenses, including design, verification, and fabrication.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Recurring Cost: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Lower per-unit cost in high-volume production, making ASICs more cost-effective for large-scale deployment.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/>
        </p:nvSpPr>
        <p:spPr>
          <a:xfrm>
            <a:off x="199550" y="121950"/>
            <a:ext cx="88791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20. Reliability and Longevity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FPGA: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Lifespan: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FPGAs may have a shorter lifespan compared to ASICs, particularly in high-stress or high-temperature environments.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Maintenance: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Easier to maintain and update but may require periodic reprogramming to ensure continued functionality.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ASIC: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Lifespan: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Typically have a longer lifespan and are more robust in harsh environments, which is crucial for automotive, aerospace, and industrial applications.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Maintenance: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Minimal maintenance required once deployed, as the design is fixed and optimized for longevity.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66500" y="232800"/>
            <a:ext cx="8835000" cy="30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2. Design Flow Steps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- FPGA: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- Design Entry: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Typically involves writing HDL (Hardware Description Language) code.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- Synthesis: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Converts HDL code into a netlist.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- Implementation: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Maps the netlist onto the FPGA’s configurable logic blocks (CLBs), routing resources, and I/O  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blocks.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- Place and Route: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Determines the placement of logic blocks and the routing of connections.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- Bitstream Generation: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Creates a configuration file (bitstream) that programs the FPGA.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- Programming: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The FPGA is programmed with the bitstream file.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44350" y="432325"/>
            <a:ext cx="8879100" cy="3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- ASIC: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- Design Entry: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Involves writing HDL code or using high-level synthesis.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- Synthesis: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Converts HDL code into a gate-level netlist.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- Floorplanning: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Determines the physical layout of major functional blocks on the chip.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- Placement: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Places standard cells in the design.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- Routing: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Establishes the connections between the placed cells.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- Timing Analysis: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Ensures the design meets timing requirements.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- Verification: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Includes functional, formal, and timing verification.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- Tape-Out: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Finalizes the design for manufacturing.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- Fabrication: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The chip is manufactured in a semiconductor foundry.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- Packaging and Testing: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The manufactured chips are packaged and tested before deployment.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0" y="0"/>
            <a:ext cx="8934600" cy="47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3. Development Time and Cost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- FPGA: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- Development Time: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Shorter development time due to reprogrammability and the absence of a manufacturing step.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- Cost: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Lower initial cost since no custom fabrication is required, making FPGAs suitable for prototyping and low-volume production.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- ASIC: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- Development Time: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Longer development time due to the complex design flow and manufacturing process.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- Cost: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Higher initial cost due to custom fabrication, but lower per-unit cost in high-volume production.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4. Performance and Optimization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- FPGA: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- Performance: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Generally lower performance compared to ASICs due to the overhead of configurable logic and routing.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- Power Consumption: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Higher power consumption due to programmable interconnects.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- ASIC: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- Performance: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Higher performance since the design is optimized for a specific application.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- Power Consumption: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Lower power consumption due to optimized and dedicated hardware resources.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/>
        </p:nvSpPr>
        <p:spPr>
          <a:xfrm>
            <a:off x="71400" y="410150"/>
            <a:ext cx="9001200" cy="31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Use Cases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FPGA: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Prototyping: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Ideal for prototyping and validating designs before moving to ASIC.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Low-Volume Production: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Suitable for applications with lower production volumes or where flexibility is needed.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Rapid Development: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Used in scenarios requiring rapid development and deployment.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ASIC: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High-Volume Production: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Cost-effective for high-volume production runs.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Performance-Critical Applications: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Preferred for applications requiring high performance, low power consumption,   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and specific functionality.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Long-Term Stability: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Suitable for products with long life cycles where design changes are infrequent.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152400" y="152400"/>
            <a:ext cx="8715600" cy="3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Toolchain and EDA Software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FPGA: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Toolchain: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FPGA design flow uses specialized tools from FPGA vendors like Xilinx (Vivado) and Intel (Quartus). These tools are typically integrated and streamlined for FPGA development.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EDA Software: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includes features for rapid prototyping and debugging, such as logic analyzers and virtual I/O.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ASIC: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Toolchain: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ASIC design flow uses a broader range of EDA tools from various vendors like Cadence, Synopsys, and Mentor Graphics. The toolchain is more complex and involves multiple stages of verification and optimization.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EDA Software: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Includes tools for extensive verification (functional, formal, and timing), physical design (place and route), and manufacturing preparation (DFT and DFM).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/>
        </p:nvSpPr>
        <p:spPr>
          <a:xfrm>
            <a:off x="0" y="0"/>
            <a:ext cx="8923500" cy="27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Debugging and Verification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FPGA: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In-System Debugging: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FPGAs allow for in-system debugging and real-time testing, making it easier to identify and fix issues.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Simulation and Emulation: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FPGAs can be used for simulation and emulation of designs, providing a testbed for software and hardware integration before ASIC fabrication.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ASIC: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Pre-Silicon Verification: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Extensive pre-silicon verification is critical, as post-silicon changes are not feasible.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Post-Silicon Debugging: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Limited to test benches and requires costly re-spins if errors are found after fabrication.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>
            <a:off x="0" y="0"/>
            <a:ext cx="90456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Design Reuse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FPGA: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 Cores: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FPGAs often use reusable IP (Intellectual Property) cores provided by FPGA vendors or third-party suppliers to accelerate development.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Portability: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Designs can be ported to different FPGA families with relative ease, though some vendor-specific optimizations may be required.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ASIC: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IP Development: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ASICs can incorporate custom-designed IP blocks optimized for specific applications.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Reuse in Future Designs: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Custom IP blocks developed for ASICs can be reused in future projects, providing long-term benefits.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