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955b93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955b93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8955b93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8955b93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955b9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955b9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955b93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8955b93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955b93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955b93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8955b93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8955b93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955b93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955b93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5950" y="1418900"/>
            <a:ext cx="767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There are several differences in terminology between AMD (formerly Xilinx) and Intel (formerly Altera) FPGA tools. Here are some of the key terms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067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1. Device Families: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Spartan, Virtex, Kintex, Artix, Zynq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Cyclone, Stratix, Arria, Max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 Design Tools: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AMD(Xilinx): Vivado, ISE (older)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Quartus Prime, Quartus II (older)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 Programming Language: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Both use VHDL and Verilog for design entry.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 IP Cores: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IP Integrator (IP), CORE Generator (older)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Platform Designer (formerly Qsys), MegaCore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5. Configuration Files: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.bit (bitstream)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.sof (SRAM Object File), .pof (Programmer Object File for Flash)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304800"/>
            <a:ext cx="9012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 Constraints Files: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XDC (Xilinx Design Constraints)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SDC (Synopsys Design Constraints)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7. Logic Cells/Elements: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Logic Cells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Logic Elements (LEs)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8. Block RAM: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BRAM (Block RAM)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M10K, M20K (depending on the device family)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9. DSP Blocks: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DSP48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- Intel (Altera): DSP Blocks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10. Clock Management: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MMCM (Mixed-Mode Clock Manager), PLL (Phase-Locked Loop)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Intel (Altera): PLL (Phase-Locked Loop)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8912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11. Debugging Tools: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Chipscope (older), Vivado Logic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Intel (Altera): SignalTap Logic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12. Timing Analysis: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Timing Constraints Wizard, Vivado Static Timing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Intel (Altera): TimeQuest Timing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13. Power Analysis: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XPower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- Intel (Altera): PowerPlay Power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79550" y="1784700"/>
            <a:ext cx="63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more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43650" y="216750"/>
            <a:ext cx="9056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Configurable Logic Block (CLB):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Contains multiple slices.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CLB typically consists of two slices.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Slice: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slice is part of a CLB.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Contains several LUTs, flip-flops, carry logic, and multiplexers.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Intel (Altera):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Logic Array Block (LAB):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Contains several Adaptive Logic Modules (ALMs).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LAB typically consists of 10 ALMs.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Adaptive Logic Module (ALM):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 ALM is part of a LAB.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Contains two combinational logic elements (LEs).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LE can be configured as a 4-input LUT, two 3-input LUTs, and associated flip-flops, arithmetic logic, and carry chain.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32450" y="242475"/>
            <a:ext cx="8879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I/O Blocks: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Xilinx: I/O Blocks or I/O Banks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I/O Elements (IOE)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Clock Management Tiles: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Xilinx: Clock Management Tile (CMT), containing PLLs and MMCMs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PLLs for clock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Embedded Multipliers: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Xilinx: DSP48 slices for DSP and arithmetic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Dedicated DSP Blocks for arithmetic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Memory Blocks: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Xilinx: Block RAM (BRAM)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MLAB (Memory Logic Array Blocks), M9K, M10K, M20K (depending on the device family)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Hard IP Cores: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Xilinx: Specific hard IP cores embedded in the FPGA fabric, like PCIe blocks, Multi-Gigabit Transceivers (MGT)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Specific hard IP cores such as PCIe, and high-speed transceivers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65850" y="277125"/>
            <a:ext cx="9012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Development Suites: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Vivado Design Suite, ISE Design Suite (older)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Quartus Prime, Quartus II (older)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Logic Design Units: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Logic Cell (LC)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Logic Element (LE)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Programming and Configuration: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JTAG, SelectMAP, Serial configuration modes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JTAG, AS (Active Serial), PS (Passive Serial) configuration modes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Hard Processor System: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AMD(Xilinx)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Zynq-7000 and Zynq UltraScale+ MPSoC with ARM Cortex-A9 and ARM Cortex-A53 processors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Intel (Altera): SoC FPGAs with ARM Cortex-A9 processors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