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383" y="714835"/>
            <a:ext cx="113646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 is driven by a signal, it takes the logic value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source is tri-stated, the net too gets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the net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capacitor associated with it, which can store the signal level even after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dries up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tri-stated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for this situation,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is associated with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 are declared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trireg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 of the inherent capacitance associated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trireg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 can never be in the high impedance state – that is, they can assume 0,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1276" y="0"/>
            <a:ext cx="176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CHARGES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886" y="905751"/>
            <a:ext cx="112079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trireg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can be in one of two possible states only:</a:t>
            </a:r>
          </a:p>
          <a:p>
            <a:pPr algn="just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a source or multiple sources, the net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source. It can be any of the strengths specified in 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impedance value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driven source (sources) is (are) tri-stated,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retains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value it was in – by virtue of the capacitance associated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can be 0, 1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not the high impedance value).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414" y="39189"/>
            <a:ext cx="11728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CHARGES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8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824162"/>
            <a:ext cx="6886575" cy="1209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2057" y="198242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TimesNewRoman,Bold"/>
              </a:rPr>
              <a:t>Table </a:t>
            </a:r>
            <a:r>
              <a:rPr lang="en-US" sz="1400" dirty="0" smtClean="0">
                <a:latin typeface="TimesNewRoman,Bold"/>
              </a:rPr>
              <a:t>1 </a:t>
            </a:r>
            <a:r>
              <a:rPr lang="en-US" sz="1400" dirty="0">
                <a:latin typeface="TimesNewRoman,Bold"/>
              </a:rPr>
              <a:t>Strength levels associated with outputs of gate primitives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67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2810" y="824695"/>
            <a:ext cx="110076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 the capacitive state, a net can have a storage strength associated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storage strengths are possible – namely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medium,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storage strength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specified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assigned the default value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trireg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storage strength capacity separately for the 0 and the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trireg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can be driven with possibilities of contention from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90" y="4905239"/>
            <a:ext cx="3924300" cy="80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72519" y="4003740"/>
            <a:ext cx="3715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NewRoman,Bold"/>
              </a:rPr>
              <a:t>Table </a:t>
            </a:r>
            <a:r>
              <a:rPr lang="en-US" sz="1400" dirty="0">
                <a:latin typeface="TimesNewRoman,Bold"/>
              </a:rPr>
              <a:t>2</a:t>
            </a:r>
            <a:r>
              <a:rPr lang="en-US" sz="1400" dirty="0" smtClean="0">
                <a:latin typeface="TimesNewRoman,Bold"/>
              </a:rPr>
              <a:t> </a:t>
            </a:r>
            <a:r>
              <a:rPr lang="en-US" sz="1400" dirty="0" smtClean="0">
                <a:latin typeface="TimesNewRoman,Bold"/>
              </a:rPr>
              <a:t>Capacitive </a:t>
            </a:r>
            <a:r>
              <a:rPr lang="en-US" sz="1400" dirty="0">
                <a:latin typeface="TimesNewRoman,Bold"/>
              </a:rPr>
              <a:t>storage strengths on nets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5414" y="39189"/>
            <a:ext cx="11728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CHARGES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004" y="678490"/>
            <a:ext cx="10903132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in Figure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signal control = 1,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signal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goes to 0, out is disconnected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'‘floats.'’ It retains the last value due to the capacitance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strength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signifying a medium value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capacitance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004" y="0"/>
            <a:ext cx="3203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NET STORAGE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9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" y="782683"/>
            <a:ext cx="6124575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2" y="1094287"/>
            <a:ext cx="6086475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0516" y="3082638"/>
            <a:ext cx="5790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Illustration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net storage; the test bench and simulation results are also shown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900" y="92011"/>
            <a:ext cx="11290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NET STORAGE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3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40</TotalTime>
  <Words>423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TimesNewRoman,Bold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2020-04-29T13:49:23Z</dcterms:created>
  <dcterms:modified xsi:type="dcterms:W3CDTF">2020-04-29T20:12:16Z</dcterms:modified>
</cp:coreProperties>
</file>