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70" r:id="rId6"/>
    <p:sldId id="261" r:id="rId7"/>
    <p:sldId id="262" r:id="rId8"/>
    <p:sldId id="263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4" r:id="rId22"/>
    <p:sldId id="283" r:id="rId23"/>
    <p:sldId id="265" r:id="rId24"/>
    <p:sldId id="267" r:id="rId25"/>
    <p:sldId id="268" r:id="rId26"/>
    <p:sldId id="266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5399D-87BF-4FFF-8116-ED5840E799AB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16C3C-BB22-4CAB-9669-0A494D81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2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5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3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08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F2BA13-22B0-4DA5-92DA-16682B201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0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15910" y="463639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13762" y="6295628"/>
            <a:ext cx="11912958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373487" y="6488668"/>
            <a:ext cx="1621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ZAKIR HUSSAIN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623515" y="6488668"/>
            <a:ext cx="127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Verilog HDL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4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743" y="104503"/>
            <a:ext cx="11858897" cy="367710"/>
          </a:xfrm>
        </p:spPr>
        <p:txBody>
          <a:bodyPr/>
          <a:lstStyle/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028" y="662894"/>
            <a:ext cx="11395165" cy="550277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 signifies a connection from one circuit unit to another. Such a net carries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signal it is connected to and transmits to the circuit blocks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to it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driving end of a net is left floating, the net goes to the 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state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can be specified in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a simple wire doing an interconnection. Only one output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wire and is driven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represents a simple signal line as a wire. Unlike the wire, a tri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driven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more than one signal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Functionally,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1329236"/>
            <a:ext cx="11271069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for the four input combinations are given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contention, the logic value of the output is decided by the stronger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description here realizes an OR gate at the output side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additional hardware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10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754" y="104502"/>
            <a:ext cx="11469189" cy="28801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6" y="596777"/>
            <a:ext cx="1144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</a:t>
            </a:r>
            <a:r>
              <a:rPr lang="en-US" b="1" i="1" dirty="0" smtClean="0">
                <a:latin typeface="TimesNewRoman,BoldItalic"/>
              </a:rPr>
              <a:t>1 : Strength Contention                                                                                                          –Cont’d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924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74" y="1131990"/>
            <a:ext cx="11271069" cy="180796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Example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a slightly modified version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Example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outputs are decided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logic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one case — when both gates “drag” the output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equal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in opposite directions — the output logic level is indeterminate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754" y="104502"/>
            <a:ext cx="11469189" cy="28801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6" y="596777"/>
            <a:ext cx="4060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2</a:t>
            </a:r>
            <a:r>
              <a:rPr lang="en-US" b="1" i="1" dirty="0" smtClean="0">
                <a:latin typeface="TimesNewRoman,BoldItalic"/>
              </a:rPr>
              <a:t> : Strength Contention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9" y="3357155"/>
            <a:ext cx="8020594" cy="23756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0" y="31058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imesNewRoman,Bold"/>
              </a:rPr>
              <a:t>Table </a:t>
            </a:r>
            <a:r>
              <a:rPr lang="en-US" sz="1200" b="1" dirty="0" smtClean="0">
                <a:latin typeface="TimesNewRoman,Bold"/>
              </a:rPr>
              <a:t>3 </a:t>
            </a:r>
            <a:r>
              <a:rPr lang="en-US" sz="1200" b="1" dirty="0">
                <a:latin typeface="TimesNewRoman,Bold"/>
              </a:rPr>
              <a:t>Outputs for different inputs in the example of Figure </a:t>
            </a:r>
            <a:r>
              <a:rPr lang="en-US" sz="1200" b="1" dirty="0" smtClean="0">
                <a:latin typeface="TimesNewRoman,Bold"/>
              </a:rPr>
              <a:t>3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62827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548" y="117036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module contres1(o,i1,i2);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i1,i2;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output o;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buf</a:t>
            </a:r>
            <a:r>
              <a:rPr lang="en-US" dirty="0"/>
              <a:t>(strong1 ,pull0)g1(o,i1);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buf</a:t>
            </a:r>
            <a:r>
              <a:rPr lang="en-US" dirty="0" smtClean="0"/>
              <a:t>(pull1,pull0)g2(o,i2</a:t>
            </a:r>
            <a:r>
              <a:rPr lang="en-US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endmodule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754" y="104502"/>
            <a:ext cx="11469189" cy="28801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6" y="596777"/>
            <a:ext cx="1144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2</a:t>
            </a:r>
            <a:r>
              <a:rPr lang="en-US" b="1" i="1" dirty="0" smtClean="0">
                <a:latin typeface="TimesNewRoman,BoldItalic"/>
              </a:rPr>
              <a:t> : Strength Contention                                                                                                           –Cont’d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0208" y="5152373"/>
            <a:ext cx="679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strength contention resulting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7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9" y="1078414"/>
            <a:ext cx="11297194" cy="4564740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tst_contres1; //TEST BENCH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i1,i2;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contres1 cc(o,i1,i2);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=0;i2 =0;end //no contention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 0; i2 = 1;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 between pull0 due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i1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pull1 due to i2; output is x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=1; i2 =0; //contention; output is 1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strong1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i1 prevails.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=1 ;i2 = 1; //no contention.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$monitor($time ," i1 = %b , i2 = %b ,o = %b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i1,i2,o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#40 $stop;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6754" y="104502"/>
            <a:ext cx="11469189" cy="288017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6" y="596777"/>
            <a:ext cx="114406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i="1" dirty="0">
                <a:latin typeface="TimesNewRoman,BoldItalic"/>
              </a:rPr>
              <a:t>Example 2</a:t>
            </a:r>
            <a:r>
              <a:rPr lang="en-US" sz="1400" b="1" i="1" dirty="0" smtClean="0">
                <a:latin typeface="TimesNewRoman,BoldItalic"/>
              </a:rPr>
              <a:t> : Strength Contention                                                                                                                                                             –Cont’d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46" y="904554"/>
            <a:ext cx="5648325" cy="2143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27863" y="5374942"/>
            <a:ext cx="7759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/>
              <a:t>3b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test bench </a:t>
            </a:r>
            <a:r>
              <a:rPr lang="en-US" dirty="0" smtClean="0"/>
              <a:t>and simulation </a:t>
            </a:r>
            <a:r>
              <a:rPr lang="en-US" dirty="0"/>
              <a:t>results are also shown in the </a:t>
            </a:r>
            <a:r>
              <a:rPr lang="en-US" dirty="0" smtClean="0"/>
              <a:t>figure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4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376" y="728345"/>
            <a:ext cx="11660950" cy="5450386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nets can be decided in ways other than a direct declaration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also. These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additional flexibility to the circuit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designer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Figure 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which the input–output values are shown in 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signal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combination i1 = 0 and i2 = 1, signal o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made specific in two alternate ways: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wand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two types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declarations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such contention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wire declaration,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resolves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AND logic in case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wire declaration,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resolves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OR logic in case of 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376" y="0"/>
            <a:ext cx="43136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WAND AND WOR TYPES OF 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2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06705"/>
            <a:ext cx="10515600" cy="36639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WAND TYPE NET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1182" y="625296"/>
            <a:ext cx="11649891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design module where the outputs of two buffers drive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net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has been declared to be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and any contention with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indeterminate output is resolved according to AND logic.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simulation results are also shown in the figure.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logic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and the nature of contention resolutions wherever it occurs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listed out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seen to be resolved in two possible ways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 1 and i2 = 0, the stronger signal i1 at the 1 level prevails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 The contention is resolved according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 0 and i2 = 1, both signals being equally strong, the value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according to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8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80596"/>
            <a:ext cx="10515600" cy="351708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wand1(i1,i2,o);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i1,i2;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 o;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(strong1,pull0)g1(o,i1);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(pull1,pull0)g2(o,i2);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182" y="106705"/>
            <a:ext cx="11610703" cy="36639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WAND TYPE NET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07920" y="49698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4a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module to illustrate use of the wand-type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920" y="780597"/>
            <a:ext cx="6235337" cy="20810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525588" y="290755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400" b="1" dirty="0">
                <a:latin typeface="TimesNewRoman,Bold"/>
              </a:rPr>
              <a:t>Table </a:t>
            </a:r>
            <a:r>
              <a:rPr lang="en-US" sz="1400" b="1" dirty="0" smtClean="0">
                <a:latin typeface="TimesNewRoman,Bold"/>
              </a:rPr>
              <a:t>4 Output </a:t>
            </a:r>
            <a:r>
              <a:rPr lang="en-US" sz="1400" b="1" dirty="0">
                <a:latin typeface="TimesNewRoman,Bold"/>
              </a:rPr>
              <a:t>values for different inputs of the design in Figure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46239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8" y="649967"/>
            <a:ext cx="11192691" cy="3856719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tst_wand1;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i1,i2;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(i1,i2,o);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i1=0;i2=0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=0;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#2i1=0;i2=1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//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=0; 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contention resolved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wand declaration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#2i1 =1;i2 =0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out=1; contention resolved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stronger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#2i1 =1;i2=1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=1; no contention.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$monitor($time,"i1=%b,i2=%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=%b",i1,i2,o);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11182" y="106705"/>
            <a:ext cx="11610703" cy="36639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WAND TYPE NET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33" y="850244"/>
            <a:ext cx="5638800" cy="10953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5553" y="5417887"/>
            <a:ext cx="90003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4b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and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simulation are also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7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41" y="793659"/>
            <a:ext cx="11445502" cy="512381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segment in 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 being declared as 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design module is shown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 5a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and simulation results are also shown in the figure.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possible combinations of inputs are given in Table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seen to be resolved in two possible ways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 1 and i2 = 0, the stronger signal i1 at the 1 level prevails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1. The contention is resolved according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 0 and i2 = 1, both signals being equally strong, the value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decided according to 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41" y="109249"/>
            <a:ext cx="43563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WOR-TYPE 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30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623842"/>
            <a:ext cx="10515600" cy="286394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wor1(i1,i2,o);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i1,i2;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(strong1,pull0)g1(o,i1);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(pull1,pull0)g2(o,i2);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41" y="109249"/>
            <a:ext cx="11802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WOR-TYPE NET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33749" y="3790295"/>
            <a:ext cx="6376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module to illustrate use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760779"/>
            <a:ext cx="6743700" cy="19145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89245" y="2700817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imesNewRoman,Bold"/>
              </a:rPr>
              <a:t>Table </a:t>
            </a:r>
            <a:r>
              <a:rPr lang="en-US" sz="1200" b="1" dirty="0" smtClean="0">
                <a:latin typeface="TimesNewRoman,Bold"/>
              </a:rPr>
              <a:t>5 Output </a:t>
            </a:r>
            <a:r>
              <a:rPr lang="en-US" sz="1200" b="1" dirty="0">
                <a:latin typeface="TimesNewRoman,Bold"/>
              </a:rPr>
              <a:t>values for different inputs of the design in Figure </a:t>
            </a:r>
            <a:r>
              <a:rPr lang="en-US" sz="1200" b="1" dirty="0" smtClean="0">
                <a:latin typeface="TimesNewRoman,Bold"/>
              </a:rPr>
              <a:t>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64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70348"/>
            <a:ext cx="10515600" cy="34026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DATA TYPE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" y="636904"/>
            <a:ext cx="11584577" cy="56071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is an abstraction for a storage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declared through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stores the value of a logic level: 0, 1,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connected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on the value stored in the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can be used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circuit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a circuit cannot be connected to a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stored in 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changed through a fresh assignment in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other variable types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9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62" y="636905"/>
            <a:ext cx="11358777" cy="3869781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tst_wor1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i1,i2;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wor1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(i1,i2,o);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i1=0;i2=0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=0 no contention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 i1=0;i2=1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=1 contention resolved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 i1 =1;i2 =0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out=1 contention resolved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stronger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 i1 =1;i2=1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=1 no contention.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$monitor($time,"i1=%b,i2=%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=%b",i1,i2,o);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0441" y="109249"/>
            <a:ext cx="113039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WOR-TYPE NET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06566" y="4665010"/>
            <a:ext cx="7720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test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simulation are also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553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91440"/>
            <a:ext cx="11545388" cy="33963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4" y="715282"/>
            <a:ext cx="11258005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function identical to that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one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gate, it is declared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 better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riand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counterparts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2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0332" y="636623"/>
            <a:ext cx="112139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segment in Figure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on net 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controlled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control signal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signal a is steered to the net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gate g2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tri-stated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hand,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signal 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steered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net out and the gate g1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tri-stated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buffers are controlled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signals, the output is resolved according to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 strengths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332" y="39985"/>
            <a:ext cx="3987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ILLUSTRATION OF tri-TYPE NET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51" y="4031910"/>
            <a:ext cx="6686550" cy="1514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56115" y="571001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segment of a design to illustrate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4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1" y="91440"/>
            <a:ext cx="10515600" cy="352698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tri1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767533"/>
            <a:ext cx="11377749" cy="401347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tri-state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buffer is to be pulled up to the 1 state when tri-stated,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as net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tri1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declared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pulled down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 state 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tri-stated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respective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outputs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avoid any following circuit having a tri-stated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turn, 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manifest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added load at the concerned gate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1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689155"/>
            <a:ext cx="11310257" cy="5398135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shows a design segment, illustrates 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6 lists the 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signals considered in the design segment of 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Referring to the figure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see that 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all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buffers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g0, g1, and g2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o3, being a wire is tri-stated and is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net o1, being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is pulled down to 0 state irrespective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value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02, being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tri1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is pulled up to 1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three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buffers are ON and the respective outputs follow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g0, g1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g2 are functionally identical, they behave differently due to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of the respective output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561" y="91440"/>
            <a:ext cx="11676016" cy="352698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tri1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74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589" y="873953"/>
            <a:ext cx="6705600" cy="1762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6446" y="2707619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segment of a design to illustrate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tri1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446" y="4327027"/>
            <a:ext cx="6810375" cy="1704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91246" y="3732266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b="1" dirty="0">
                <a:latin typeface="TimesNewRoman,Bold"/>
              </a:rPr>
              <a:t>Table 6</a:t>
            </a:r>
            <a:r>
              <a:rPr lang="en-US" sz="1400" b="1" dirty="0" smtClean="0">
                <a:latin typeface="TimesNewRoman,Bold"/>
              </a:rPr>
              <a:t> </a:t>
            </a:r>
            <a:r>
              <a:rPr lang="en-US" sz="1400" b="1" dirty="0">
                <a:latin typeface="TimesNewRoman,Bold"/>
              </a:rPr>
              <a:t>Output values for different inputs of the segment in Figure 7</a:t>
            </a:r>
            <a:endParaRPr lang="en-US" sz="14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89561" y="91440"/>
            <a:ext cx="11676016" cy="352697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tri1 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Cont’d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056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1" y="836021"/>
            <a:ext cx="11676016" cy="390579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Enable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similar signals can be pulled up or down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this signifies the normal status –that is, the chip is disabled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disabled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when the chip is to be enabled, the same is done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enabling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buffer for the required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activated 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specified period to reset the chip; subsequently, the reset can be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deactivated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normal operation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9561" y="91440"/>
            <a:ext cx="11064239" cy="352698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tri1                                                                                          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2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66" y="754471"/>
            <a:ext cx="11471753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keywords signifying the high-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low-side supplies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connected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 are declared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grounded are declared as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567" y="0"/>
            <a:ext cx="3155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supply0 and supply1</a:t>
            </a:r>
          </a:p>
        </p:txBody>
      </p:sp>
    </p:spTree>
    <p:extLst>
      <p:ext uri="{BB962C8B-B14F-4D97-AF65-F5344CB8AC3E}">
        <p14:creationId xmlns:p14="http://schemas.microsoft.com/office/powerpoint/2010/main" val="444418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17" y="676092"/>
            <a:ext cx="10515600" cy="5372011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top;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 c;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(pull1,strong0) a = 1’b0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//////////(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(pull1,supply0) b =1’b1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              //////////(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#2 c = 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///////////(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#1 c = 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			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////////////(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$monitor($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time,"value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 is 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v",c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example, a has a logic value of ZERO (0) with strength St0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has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ONE (1) with strength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3691" y="0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EXAMPLE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37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741408"/>
            <a:ext cx="11179629" cy="522831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as the strength value is not specified in statements (3) and (4), c will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resolved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value of a and b with default strength - St0, St1,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depending upon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logic value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we replace statements (3) and (4) with the following: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pull1, supply0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b;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pull1, strong0) #1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strength value of c will depend on the logic value of the RHS, which in this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3691" y="0"/>
            <a:ext cx="11795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EXAMPLE                              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6" y="104502"/>
            <a:ext cx="11662953" cy="27640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AND CONTENTION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7" y="571590"/>
            <a:ext cx="11519263" cy="560714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practical situations, outputs of logic gates and signals on nets in a circuit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associated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two gates are joined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level is decided by the relative magnitudes of the source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impedances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 disparity between the impedances is intentionally introduced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minimize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such differences in the impedances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indirectly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design descriptions by assigning “strengths”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signals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declarations are of two types –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hose associated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outputs of gate primitives and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91439"/>
            <a:ext cx="11819708" cy="287333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GATE PRIMITIVES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33" y="780597"/>
            <a:ext cx="11453949" cy="192341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levels associated with outputs of gate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primitives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 associated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strengths, respective abbreviations, and their order by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</a:p>
          <a:p>
            <a:pPr lvl="1" algn="just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hold good for logic 1 state as well as the 0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1" y="3740263"/>
            <a:ext cx="8576990" cy="180650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0" y="310583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imesNewRoman,Bold"/>
              </a:rPr>
              <a:t>Table </a:t>
            </a:r>
            <a:r>
              <a:rPr lang="en-US" sz="1200" b="1" dirty="0" smtClean="0">
                <a:latin typeface="TimesNewRoman,Bold"/>
              </a:rPr>
              <a:t>1 </a:t>
            </a:r>
            <a:r>
              <a:rPr lang="en-US" sz="1200" b="1" dirty="0">
                <a:latin typeface="TimesNewRoman,Bold"/>
              </a:rPr>
              <a:t>Strength levels associated with outputs of gate primitives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217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811" y="2860765"/>
            <a:ext cx="7563395" cy="18157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16182" y="5245776"/>
            <a:ext cx="81381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specifying strengths in the instantiation of a gate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1887" y="800379"/>
            <a:ext cx="1153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NewRoman"/>
              </a:rPr>
              <a:t>The strengths associated with the output of a gate primitive can be </a:t>
            </a:r>
            <a:r>
              <a:rPr lang="en-US" dirty="0" smtClean="0">
                <a:latin typeface="TimesNewRoman"/>
              </a:rPr>
              <a:t>specified separately </a:t>
            </a:r>
            <a:r>
              <a:rPr lang="en-US" dirty="0">
                <a:latin typeface="TimesNewRoman"/>
              </a:rPr>
              <a:t>for the two logic </a:t>
            </a:r>
            <a:r>
              <a:rPr lang="en-US" dirty="0" smtClean="0">
                <a:latin typeface="TimesNewRoman"/>
              </a:rPr>
              <a:t>levels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 smtClean="0">
              <a:latin typeface="TimesNewRoman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NewRoman"/>
              </a:rPr>
              <a:t>The </a:t>
            </a:r>
            <a:r>
              <a:rPr lang="en-US" dirty="0">
                <a:latin typeface="TimesNewRoman"/>
              </a:rPr>
              <a:t>format for the same is shown </a:t>
            </a:r>
            <a:r>
              <a:rPr lang="en-US" dirty="0" smtClean="0">
                <a:latin typeface="TimesNewRoman"/>
              </a:rPr>
              <a:t>in Figure 1 </a:t>
            </a:r>
            <a:r>
              <a:rPr lang="en-US" dirty="0">
                <a:latin typeface="TimesNewRoman"/>
              </a:rPr>
              <a:t>for a specific </a:t>
            </a:r>
            <a:r>
              <a:rPr lang="en-US" dirty="0" smtClean="0">
                <a:latin typeface="TimesNewRoman"/>
              </a:rPr>
              <a:t>case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NewRoman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NewRoman"/>
              </a:rPr>
              <a:t>T</a:t>
            </a:r>
            <a:r>
              <a:rPr lang="en-US" dirty="0" smtClean="0">
                <a:latin typeface="TimesNewRoman"/>
              </a:rPr>
              <a:t>he </a:t>
            </a:r>
            <a:r>
              <a:rPr lang="en-US" dirty="0">
                <a:latin typeface="TimesNewRoman"/>
              </a:rPr>
              <a:t>format remains the same for all types of </a:t>
            </a:r>
            <a:r>
              <a:rPr lang="en-US" dirty="0" smtClean="0">
                <a:latin typeface="TimesNewRoman"/>
              </a:rPr>
              <a:t>gate primitives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8932" y="52251"/>
            <a:ext cx="11767457" cy="367961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 OF GATE PRIMITIVES                    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5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04503"/>
            <a:ext cx="11832771" cy="31350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748" y="649968"/>
            <a:ext cx="11467012" cy="268106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signals of opposite polarity and differing strengths drive a line,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is decided by the stronger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the signals are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equal strength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output is indeterminate. Different contention possibilities arise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228" y="3284964"/>
            <a:ext cx="8098972" cy="2597037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057" y="116931"/>
            <a:ext cx="11806646" cy="340269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057" y="596777"/>
            <a:ext cx="3762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</a:t>
            </a:r>
            <a:r>
              <a:rPr lang="en-US" b="1" i="1" dirty="0" smtClean="0">
                <a:latin typeface="TimesNewRoman,BoldItalic"/>
              </a:rPr>
              <a:t>1 : Strength </a:t>
            </a:r>
            <a:r>
              <a:rPr lang="en-US" b="1" i="1" dirty="0">
                <a:latin typeface="TimesNewRoman,BoldItalic"/>
              </a:rPr>
              <a:t>Contention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440" y="1029738"/>
            <a:ext cx="10881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module in Figure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logic levels taken by the signal 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different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combinations of inputs to the two buffers g1 and g2 are shown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Table 2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signals with other combinations of levels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resolved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manner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0983" y="280260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200" b="1" dirty="0">
                <a:latin typeface="TimesNewRoman,Bold"/>
              </a:rPr>
              <a:t>Table </a:t>
            </a:r>
            <a:r>
              <a:rPr lang="en-US" sz="1200" b="1" dirty="0" smtClean="0">
                <a:latin typeface="TimesNewRoman,Bold"/>
              </a:rPr>
              <a:t>2 </a:t>
            </a:r>
            <a:r>
              <a:rPr lang="en-US" sz="1200" b="1" dirty="0">
                <a:latin typeface="TimesNewRoman,Bold"/>
              </a:rPr>
              <a:t>Outputs for different inputs for the example of Figure </a:t>
            </a:r>
            <a:r>
              <a:rPr lang="en-US" sz="1200" b="1" dirty="0" smtClean="0">
                <a:latin typeface="TimesNewRoman,Bold"/>
              </a:rPr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398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1" y="1630985"/>
            <a:ext cx="11336382" cy="292795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(o,i1,i2);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i1,i2;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(supply1,pull0)g1(o,i1), g2(o,i2);//note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is driven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//by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gates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5056" y="103869"/>
            <a:ext cx="11676017" cy="314144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1976" y="5257588"/>
            <a:ext cx="5681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module to illustrate strength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6" y="596777"/>
            <a:ext cx="6281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</a:t>
            </a:r>
            <a:r>
              <a:rPr lang="en-US" b="1" i="1" dirty="0" smtClean="0">
                <a:latin typeface="TimesNewRoman,BoldItalic"/>
              </a:rPr>
              <a:t>1 : Strength Contention                        –Cont’d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2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12" y="966109"/>
            <a:ext cx="10515600" cy="5251811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tst_contres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//TEST BENCH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i1,i2;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cc(o,i1,i2);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 =0;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 =0;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contention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=0; i2 =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 //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contention; the stronger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=1; i2 = 0</a:t>
            </a:r>
            <a:r>
              <a:rPr lang="it-IT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//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prevails.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i1 =1; i2 = 1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  //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contention.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$monitor($time,"i1=%b,i2=%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=%b",i1,i2,o);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#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40 $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2BA13-22B0-4DA5-92DA-16682B201CDA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57506" y="5571589"/>
            <a:ext cx="4799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bench and simulation results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shown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246" y="1099320"/>
            <a:ext cx="5638800" cy="254317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85056" y="103869"/>
            <a:ext cx="11676017" cy="314144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CONTENTION IN GATE PRIMITIVES                                                                           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–CONT’D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5057" y="596777"/>
            <a:ext cx="4775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TimesNewRoman,BoldItalic"/>
              </a:rPr>
              <a:t>Example </a:t>
            </a:r>
            <a:r>
              <a:rPr lang="en-US" b="1" i="1" dirty="0" smtClean="0">
                <a:latin typeface="TimesNewRoman,BoldItalic"/>
              </a:rPr>
              <a:t>1 : Strength Contention  --Cont’d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Microsoft PowerPoint Presentation.pptx" id="{276A1BC0-4259-446F-BED1-541090806B8B}" vid="{DA368098-3D7F-4B0D-864C-1A47D38C96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new3</Template>
  <TotalTime>1203</TotalTime>
  <Words>2584</Words>
  <Application>Microsoft Office PowerPoint</Application>
  <PresentationFormat>Widescreen</PresentationFormat>
  <Paragraphs>330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TimesNewRoman</vt:lpstr>
      <vt:lpstr>TimesNewRoman,Bold</vt:lpstr>
      <vt:lpstr>TimesNewRoman,BoldItalic</vt:lpstr>
      <vt:lpstr>Wingdings</vt:lpstr>
      <vt:lpstr>Office Theme</vt:lpstr>
      <vt:lpstr>NETS</vt:lpstr>
      <vt:lpstr>VARIABLE DATA TYPE </vt:lpstr>
      <vt:lpstr>STRENGTHS AND CONTENTION RESOLUTION</vt:lpstr>
      <vt:lpstr>STRENGTHS OF GATE PRIMITIVES</vt:lpstr>
      <vt:lpstr>STRENGTHS OF GATE PRIMITIVES                                                                                                     –CONT’D</vt:lpstr>
      <vt:lpstr>STRENGTH CONTENTION IN GATE PRIMITIVES</vt:lpstr>
      <vt:lpstr>STRENGTH CONTENTION IN GATE PRIMITIVES                                                                                 --CONT’D</vt:lpstr>
      <vt:lpstr>STRENGTH CONTENTION IN GATE PRIMITIVES                                                                                –CONT’D</vt:lpstr>
      <vt:lpstr>STRENGTH CONTENTION IN GATE PRIMITIVES                                                                            –CONT’D</vt:lpstr>
      <vt:lpstr>STRENGTH CONTENTION IN GATE PRIMITIVES                                                                              –CONT’D</vt:lpstr>
      <vt:lpstr>STRENGTH CONTENTION IN GATE PRIMITIVES                                                                             –CONT’D</vt:lpstr>
      <vt:lpstr>STRENGTH CONTENTION IN GATE PRIMITIVES                                                                             –CONT’D</vt:lpstr>
      <vt:lpstr>STRENGTH CONTENTION IN GATE PRIMITIVES                                                                              –CONT’D</vt:lpstr>
      <vt:lpstr>PowerPoint Presentation</vt:lpstr>
      <vt:lpstr>ILLUSTRATION OF WAND TYPE NET </vt:lpstr>
      <vt:lpstr>ILLUSTRATION OF WAND TYPE NET                                                                                               --CONT’D </vt:lpstr>
      <vt:lpstr>ILLUSTRATION OF WAND TYPE NET                                                                                             --CONT’D </vt:lpstr>
      <vt:lpstr>PowerPoint Presentation</vt:lpstr>
      <vt:lpstr>PowerPoint Presentation</vt:lpstr>
      <vt:lpstr>PowerPoint Presentation</vt:lpstr>
      <vt:lpstr>tri </vt:lpstr>
      <vt:lpstr>PowerPoint Presentation</vt:lpstr>
      <vt:lpstr>tri0 and tri1 </vt:lpstr>
      <vt:lpstr>tri0 and tri1                                                                                                     --Cont’d </vt:lpstr>
      <vt:lpstr>tri0 and tri1                                                                                                      --Cont’d </vt:lpstr>
      <vt:lpstr>tri0 and tri1                                                                                                --Cont’d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</dc:title>
  <dc:creator>Windows User</dc:creator>
  <cp:lastModifiedBy>Windows User</cp:lastModifiedBy>
  <cp:revision>94</cp:revision>
  <dcterms:created xsi:type="dcterms:W3CDTF">2020-04-24T01:49:51Z</dcterms:created>
  <dcterms:modified xsi:type="dcterms:W3CDTF">2020-04-28T10:44:18Z</dcterms:modified>
</cp:coreProperties>
</file>