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5399D-87BF-4FFF-8116-ED5840E799AB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116C3C-BB22-4CAB-9669-0A494D8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83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84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19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26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5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3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08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0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0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115910" y="463639"/>
            <a:ext cx="11912958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113762" y="6295628"/>
            <a:ext cx="11912958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373487" y="6488668"/>
            <a:ext cx="162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ZAKIR HUSSAIN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623515" y="6488668"/>
            <a:ext cx="127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Verilog HDL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45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490" y="655645"/>
            <a:ext cx="11430019" cy="5523639"/>
          </a:xfrm>
        </p:spPr>
        <p:txBody>
          <a:bodyPr/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gates discussed so far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nmos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pmos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rnmos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rpmos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rcmos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unidirectional gates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turned ON, the gate establishes a connection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makes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signal at the input side available at the output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Verilog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 set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primitives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bi-directional switches as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well</a:t>
            </a:r>
          </a:p>
          <a:p>
            <a:pPr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the nets on either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side when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and isolate them when OFF. The signal flow can be in either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continuous-type assignments at higher levels dealt with so far has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functionality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 to the bi-directional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gates</a:t>
            </a:r>
          </a:p>
          <a:p>
            <a:pPr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six types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gates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3490" y="109248"/>
            <a:ext cx="114300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BI-DIRECTIONAL GATES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168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774" y="649968"/>
            <a:ext cx="11228232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 is a bi-directional gate of two ports. When instantiated, it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connects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ports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directly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instantiation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(s1, s2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connects the signal lines s1 and s2. Either line can be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inout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rtran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resistive counterpart of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0774" y="0"/>
            <a:ext cx="162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rtran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625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26" y="584654"/>
            <a:ext cx="11124574" cy="542426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tranif1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bi-directional switch turned ON/OFF through a control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ON-state when the control signal is at 1 (high)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control line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0 (low), the switch is in the OFF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instantiation has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tranif1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(s1, s2, c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c is the control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c=1, s1 and s2 are connected and signal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can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in either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rtranif1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resistive counterpart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tranif1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instantiated in an identical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manner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9226" y="0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tranif1 and rtranif1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469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15282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tranif0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rtranif0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again bi-directional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switches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is OFF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line is in the 1 (high) state, and it is ON when the control line is in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(low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instantiation has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tranif0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(s1, s2, 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above instantiation, if c = 0, s1 and s2 are connected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 transmission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in either direction. If c = 1, the switch is OFF and s1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s2 are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isolated from each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rtranif0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resistive counterpart of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tranif0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6596" y="0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tranif0 and rtranif0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274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218" y="491644"/>
            <a:ext cx="11416416" cy="5607141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instantiation of a bi-directional switch of the above types can be given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But a name is not essential. It is true of the other switches also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bi-directional switches the signal on either side can be of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inout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type. They can be nets or appearing as ports in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module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But the type declaration on the two sides has to be consistent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 to the bi-directional terminals of each of the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bi-directional switches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to be scalars or individual bits of vectors and not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 themselves.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 instantiation s1 can be an input port in a module. In that case,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s2 has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a net forming an input to another instantiated module or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circuit block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s2 can be of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inout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also. But it cannot be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 input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s1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s2 – both cannot be output ports.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s1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s2 – both can be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inout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ports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tranif1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tranif0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bi-directional switches if the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signal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strength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supply1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supply0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the output side signal has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strength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strong1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strong0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For all other strength values of the input signal,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strength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of the output side signal retains the strength of the input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side signal.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rtran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rtranif1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rtranif0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switches the output side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 strength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less than that of the input side signal. The strength reduction is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lines shown in Table 10.4 for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rnmos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rpmos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rcmos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switches.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3218" y="122312"/>
            <a:ext cx="1931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87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5144" y="96185"/>
            <a:ext cx="7229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NewRoman"/>
              </a:rPr>
              <a:t>DIFFERENT BI-DIRECTIONAL SWITCHES AND THEIR FEATURES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034" y="1110343"/>
            <a:ext cx="9627326" cy="434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89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 Microsoft PowerPoint Presentation.pptx" id="{276A1BC0-4259-446F-BED1-541090806B8B}" vid="{DA368098-3D7F-4B0D-864C-1A47D38C96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new3</Template>
  <TotalTime>41</TotalTime>
  <Words>655</Words>
  <Application>Microsoft Office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TimesNewRoman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</cp:revision>
  <dcterms:created xsi:type="dcterms:W3CDTF">2020-04-28T13:36:12Z</dcterms:created>
  <dcterms:modified xsi:type="dcterms:W3CDTF">2020-04-28T14:18:09Z</dcterms:modified>
</cp:coreProperties>
</file>