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399D-87BF-4FFF-8116-ED5840E799A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6C3C-BB22-4CAB-9669-0A494D8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15910" y="463639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13762" y="6295628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73487" y="648866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ZAKIR HUSSAIN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3515" y="6488668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Verilog 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194" y="0"/>
            <a:ext cx="349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SWITCH PRIMITIVES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28" y="851765"/>
            <a:ext cx="1590675" cy="1209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64" y="851766"/>
            <a:ext cx="1343025" cy="1276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3194" y="2415310"/>
            <a:ext cx="29739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NMOS switch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terminals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8160" y="2415310"/>
            <a:ext cx="29957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PMOS switch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terminals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1" y="4474027"/>
            <a:ext cx="2819400" cy="1590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13" y="4474027"/>
            <a:ext cx="2752725" cy="15144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3457" y="3366104"/>
            <a:ext cx="25037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values of an</a:t>
            </a:r>
          </a:p>
          <a:p>
            <a:pPr algn="just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for different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signal and control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25394" y="3366104"/>
            <a:ext cx="2621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values of a</a:t>
            </a:r>
          </a:p>
          <a:p>
            <a:pPr algn="just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pmos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for different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signal and control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10583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table the symbol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stands for 0 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 The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the 1 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</p:txBody>
      </p:sp>
    </p:spTree>
    <p:extLst>
      <p:ext uri="{BB962C8B-B14F-4D97-AF65-F5344CB8AC3E}">
        <p14:creationId xmlns:p14="http://schemas.microsoft.com/office/powerpoint/2010/main" val="268616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36" y="793658"/>
            <a:ext cx="11598203" cy="535894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pmos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switches of low impedance in the on-state.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rnmos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rpmos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resistive counterparts of these respectively.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form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rnmos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(output1, input1, control1);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rpmos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(output2, input2, control2);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rnmos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control1 input is at 1 (high) state, the switch is 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functions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definite resistance. It connects input1 to output1 through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resistance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control1 is at the 0 (low) state, the switch is OFF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leaves output1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floating. The set of output values for all combinations of input1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remain identical to those of the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given in Table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rpmos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is ON when control2 is at 0 (low) state. It inserts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definite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between the input and the output signals but retains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value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output values for different input values remain identical to those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Table 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pmos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0437" y="0"/>
            <a:ext cx="2816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RESISTIVE SWITCHES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22" y="447040"/>
            <a:ext cx="115562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 transistor functions as a resistive element when in the active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 of resistance in this form takes less silicon area in the IC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resistance realized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pulldown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such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resistive elements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instantiation here has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 x is pulled up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instantiation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pulldown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pulls y down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through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pulldown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 can be used as loads for switches or to connect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unused 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ports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 or GND,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form loads of switches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logic circuits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strengths 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pulldown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One can also specify strength values for the respective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925" y="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pulldown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3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006" y="623394"/>
            <a:ext cx="115867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(x)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a resistive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net x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supply1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assign names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pulldown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represents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instantiation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strength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pulldown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clearly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functional element; it represents a resistive connection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net; in the absence of an assignment,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remains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difference exists between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pulldown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006" y="0"/>
            <a:ext cx="1145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pulldown                                                                                                                                                 --Cont’d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9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276A1BC0-4259-446F-BED1-541090806B8B}" vid="{DA368098-3D7F-4B0D-864C-1A47D38C96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new3</Template>
  <TotalTime>162</TotalTime>
  <Words>505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2020-04-29T09:34:07Z</dcterms:created>
  <dcterms:modified xsi:type="dcterms:W3CDTF">2020-04-29T12:17:04Z</dcterms:modified>
</cp:coreProperties>
</file>