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4" r:id="rId16"/>
    <p:sldId id="275" r:id="rId17"/>
    <p:sldId id="270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3" r:id="rId26"/>
    <p:sldId id="283" r:id="rId27"/>
    <p:sldId id="284" r:id="rId28"/>
    <p:sldId id="285" r:id="rId29"/>
    <p:sldId id="286" r:id="rId30"/>
    <p:sldId id="287" r:id="rId31"/>
    <p:sldId id="272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79282-FC50-4573-BD12-32D5CA70319E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F0ED-28CB-48F1-97E0-152A8B0F3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6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1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9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4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2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2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ZAKIR HUSSAIN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Verilog HDL 2019-2020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8BE7635-718A-425F-8809-F710308789B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1668" y="476518"/>
            <a:ext cx="117584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36"/>
            <a:ext cx="117584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1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326" y="2521131"/>
            <a:ext cx="6766559" cy="24612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10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69" y="103869"/>
            <a:ext cx="11689080" cy="444772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ASSIGNMENT DELAY  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5" y="0"/>
            <a:ext cx="10515600" cy="457835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CONTINUOUS ASSIGNMENT DELAY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780597"/>
            <a:ext cx="1115350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method is to use an implicit continuous assignment to specify both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assignment on the net.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//implicit continuous assignment 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#10 out = in1 &amp; in2;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//same 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out;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#10 out = in1 &amp; in2;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above has the same effect as defining a wire out and declaring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on out.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79" y="728344"/>
            <a:ext cx="11062063" cy="509768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can be specified on a net when it is declared without putting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assignment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net.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delay is specified on a net out, then any value change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 out is delayed accordingly.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delays can also be used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modeling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//Net Delays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# 10 out;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 = in1 &amp; in2;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//The above statement has the same effect as the following.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out;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#10 out = in1 &amp; in2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75113" y="109248"/>
            <a:ext cx="327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DECLARATION DELAY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752475"/>
            <a:ext cx="7981406" cy="5353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2968" y="0"/>
            <a:ext cx="227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1267097"/>
            <a:ext cx="8961120" cy="34858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013" y="0"/>
            <a:ext cx="3426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</a:rPr>
              <a:t>OPERATOR 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8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6571" y="851880"/>
            <a:ext cx="112993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of arithmetic operators: binary and unary.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are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(/),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(**),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modulus (%).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take two operands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operand bit has a value x, then the result of the entire expression is x.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seems intuitive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if an operand value is not known precisely, the result should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unknown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838" y="0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0071" y="1173589"/>
            <a:ext cx="1119668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+ and - can also work as unary operators.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specify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negative sign of the operand. Unary +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have higher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than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+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// Negative 4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 // Positive 5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are represented as 2's complement internally in Verilog.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advisable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negative numbers only of the type integer or real in expressions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should avoid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numbers of the type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'&lt;base&gt;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 expressions because they are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unsigned 2's complement numbers and hence yield unexpected results.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//Advisable to use integer or real numbers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 / 5// Evaluates to -2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//Do not use numbers of type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'&lt;base&gt;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-'d10 / 5// Is equivalent (2's complement of 10)/5 = (232 - 10)/5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where 32 is the default machine word width.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This evaluates to an incorrect and unexpected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17" y="607476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838" y="0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17</a:t>
            </a:fld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1306286" y="593089"/>
            <a:ext cx="9065623" cy="5585641"/>
            <a:chOff x="2468880" y="462461"/>
            <a:chExt cx="8046720" cy="55856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8880" y="770709"/>
              <a:ext cx="8046720" cy="5277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8880" y="462461"/>
              <a:ext cx="8046720" cy="39052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55013" y="0"/>
            <a:ext cx="11692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</a:rPr>
              <a:t>OPERATOR TYPES                                                                              –Cont’d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9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34837" y="582419"/>
            <a:ext cx="114478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logical-and (&amp;&amp;), logical-or (||) and logical-not (!).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 &amp;&amp;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are binary operators. Operator ! is a unary operator.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follow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conditions: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always evaluate to a 1-bit value, 0 (false), 1 (true),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x(ambiguous).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an operand is not equal to zero, it is equivalent to a logical 1 (true condition).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zero, it is equivalent to a logical 0 (false condition).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 bit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x or z, it is equivalent to x (ambiguous condition) and is normally treated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simulators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false condition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Logical operators take variables or expressions as operands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parentheses to group logical operations is highly recommended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readability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Also, the user does not have to remember the precedence of operators.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837" y="0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0" y="663030"/>
            <a:ext cx="11062063" cy="51630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Logical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3; B = 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 // Evaluates to 0. Equivalent to (logical-1 &amp;&amp; logical-0)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|| B // Evaluates to 1. Equivalent to (logical-1 || logical-0)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!A// Evaluates to 0. Equivalent to not(logical-1)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!B// Evaluates to 1. Equivalent to not(logical-0)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Unknowns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2'b0x; B = 2'b10;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 // Evaluates to x. Equivalent to (x &amp;&amp; logical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== 2) &amp;&amp; (b == 3) // Evaluates to 1 if both a == 2 and b == 3 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Evaluates to 0 if either is false.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19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34837" y="0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6" y="103867"/>
            <a:ext cx="10515600" cy="457835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MODELING -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676094"/>
            <a:ext cx="11271068" cy="514994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 assignment (assign) statement, restrictions on the assign statement,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continuous assignment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delay, implicit assignment delay, and net declaration delay for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assignment statements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 operators,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types for all possible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Arithmetic,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logical, relational, equality,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bitwise, reduction,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shift, concatenation,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constructs to model practical digital circuits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00" y="780596"/>
            <a:ext cx="11288480" cy="491481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greater-than (&gt;)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less-than (&lt;)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greater-than-or-equal-to (&gt;=) 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less-than-or-equal-to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(&lt;=)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are used in an expression,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logical value of 1 if the expression is true and 0 if the expression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any unknown or z bits in the operands, the expression takes a value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operators function exactly as the corresponding operators in the 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4400" y="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8" y="819785"/>
            <a:ext cx="10515600" cy="4351338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 = 4, B = 3</a:t>
            </a:r>
          </a:p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X = 4'b1010, Y = 4'b1101, Z = 4'b1xxx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B // Evaluates to a logical 0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 B // Evaluates to a logical 1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&gt;= X // Evaluates to a logical 1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&lt; Z // Evaluates to an 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4400" y="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39" y="832848"/>
            <a:ext cx="11310257" cy="4351338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(==),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 (!=),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(===),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case inequality (!==).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an expression, equality operators return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value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if true, 0 if false.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compare the two operands bit by bit,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filling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operands are of unequal length.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4065" y="0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4065" y="0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114550"/>
            <a:ext cx="7696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" y="558526"/>
            <a:ext cx="11547565" cy="567245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note the difference between the logical equality operators (==, !=)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case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operators (===, !==).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equality operators (==, !=) will yield 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operand has x or z in its bits.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case equality operators ( ===, !==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compare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operands bit by bit and compare all bits, including x and z.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 1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 match exactly, including x and z bits. The result is 0 if the operands do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match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operators never result in an x.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 = 4, B = 3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X = 4'b1010, Y = 4'b1101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Z = 4'b1xxz, M = 4'b1xxz, N = 4'b1xxx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== B // Results in logical 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!= Y // Results in logical 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== Z // Results in 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=== M // Results in logical 1 (all bits match, including x and z)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=== N // Results in logical 0 (least significant bit does not match)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!== N // Results in logical 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4065" y="0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25</a:t>
            </a:fld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2129246" y="638175"/>
            <a:ext cx="8203474" cy="5540556"/>
            <a:chOff x="2690811" y="638175"/>
            <a:chExt cx="6810376" cy="51911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0811" y="638175"/>
              <a:ext cx="6810375" cy="3905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812" y="1028700"/>
              <a:ext cx="6810375" cy="480060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55013" y="0"/>
            <a:ext cx="11692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</a:rPr>
              <a:t>OPERATOR TYPES                                                                              –Cont’d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0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7" y="689157"/>
            <a:ext cx="11506201" cy="514994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(~)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and(&amp;)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(|)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(^)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(^~,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~^)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perform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bit-by-bit operation on two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each bit in one operand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perform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with the corresponding bit in the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operand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shorter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other, it will be bit-extended with zeros to match the length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 operand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treated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x in a bitwise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is the unary negation operator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(~), 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only one operand and operates on the bits of the single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36183" y="10924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88" y="1590493"/>
            <a:ext cx="5736212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183" y="10924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3074" y="829236"/>
            <a:ext cx="4658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Table 6-3. Truth Tables for Bitwise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4" y="519338"/>
            <a:ext cx="11231879" cy="5633267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bitwise operators are shown below.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X = 4'b1010, Y = 4'b1101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Z = 4'b10x1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// Negation. Result is 4'b0101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&amp; Y // Bitwise and. Result is 4'b1000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 // Bitwise or. Result is 4'b1111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^ Y // Bitwise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Result is 4'b0111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^~ Y // Bitwise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Result is 4'b1000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&amp; Z // Result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4'b10x0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distinguish bitwise operators ~, &amp;, and | from logical operators !, &amp;&amp;, ||.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always yield a logical value 0, 1, x, whereas bitwise operators yield 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bit-by-bit value. Logical operators perform a logical operation, not a bit-by-bit operation.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X = 4'b1010, Y = 4'b0000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 // bitwise operation. Result is 4'b1010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|| Y // logical operation. Equivalent to 1 || 0. Result is 1.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36183" y="10924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4" y="480150"/>
            <a:ext cx="11453949" cy="571164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(&amp;)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(~&amp;)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(|)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 (~|)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(^), and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(~^,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^~)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take only one operand. Reduction operators perform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single vector operand and yield a 1-bit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 are on bits from two different operands, whereas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operations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on the bits of the same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work bit by 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right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29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4874" y="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13" y="715281"/>
            <a:ext cx="11383529" cy="5006249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 circuits, the gate-level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works very well because the number of gates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limited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designer can instantiate and connect every gate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individually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gate-level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very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to a designer with a basic knowledge of digital logic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complex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designs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gates is very large. Thus, designers can design more effectively if they concentrate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implementing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at a level of abstraction higher than gate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implement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circuit to be designed in terms of the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between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and how a design processes data rather than instantiation of individual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87985" y="0"/>
            <a:ext cx="496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MODELING 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8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65" y="780596"/>
            <a:ext cx="11336383" cy="51630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reduction nor, and reduction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computed by inverting the result of the reduction and, reduction or, and reduction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X = 4'b1010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 //Equivalent to 1 &amp; 0 &amp; 1 &amp; 0. Results in 1'b0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|X//Equivalent to 1 | 0 | 1 | 0. Results in 1'b1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^X//Equivalent to 1 ^ 0 ^ 1 ^ 0. Results in 1'b0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 reduction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for even or odd parity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//generation of a vector.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 similar set of symbols for logical (!, &amp;&amp;, ||), bitwise (~, &amp;, |, ^), and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operators (&amp;, |, ^) is somewhat confusing initially. The difference lies in the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operands each operator takes and also the value of results computed.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4874" y="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31</a:t>
            </a:fld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1201782" y="836023"/>
            <a:ext cx="9797143" cy="4781006"/>
            <a:chOff x="2371725" y="1490662"/>
            <a:chExt cx="7448550" cy="3486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1490662"/>
              <a:ext cx="7448550" cy="3905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1725" y="1881187"/>
              <a:ext cx="7448550" cy="309562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55013" y="0"/>
            <a:ext cx="11692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</a:rPr>
              <a:t>OPERATOR TYPES                                                                              –Cont’d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01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0" y="649967"/>
            <a:ext cx="11388635" cy="4849495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( &gt;&gt;),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(&lt;&lt;),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shift (&gt;&gt;&gt;),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shift (&lt;&lt;&lt;).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operators shift a vector operand to the right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by a specified number of bits.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 are the vector and the number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shift. When the bits are shifted, the vacant bit positions are filled with zeros.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wrap around.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operators use the context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value with which to fill the vacated bits.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14882" y="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8" y="858974"/>
            <a:ext cx="10933612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X = 4'b1100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 &gt;&gt; 1; //Y is 4'b0110. Shift right 1 bit. 0 filled in MSB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 &lt;&lt; 1; //Y is 4'b1000. Shift left 1 bit. 0 filled in LSB position.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 &lt;&lt; 2; //Y is 4'b0000. Shift left 2 bits.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a, b, c; //Signed data types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0;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-10; // 00111...10110 binary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+ (b &gt;&gt;&gt; 3); //Results in -2 decimal, due to arithmetic shift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operators are useful because they allow the designer to model shift operations,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algorithms for multiplication, and other useful operations.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14882" y="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Operators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47" y="702220"/>
            <a:ext cx="11323321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operator ( {, } ) provides a mechanism to append multiple operands.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operands must be sized.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Unsized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operands are not allowed because the size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operand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known for computation of the size of the result.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Concatenations are expressed as operands within braces, with commas separating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scalar nets or registers, vector nets or registers,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bit-select, part-select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sized constants.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 = 1'b1, B = 2'b00, C = 2'b10, D = 3'b110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{B , C} //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4'b0010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{A , B , C , D , 3'b001} // Result Y is 11'b10010110001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{A , B[0], C[1]} //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3'b101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70751" y="0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Operator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6" y="741408"/>
            <a:ext cx="11271068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of the same number can be expressed by using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constant.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constant specifies how many times to replicate the number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brackets ( { } 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[1:0] B, C;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[2:0] D;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1'b1; B = 2'b00; C = 2'b10; D = 3'b110;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{ 4{A} } //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4'b1111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{ 4{A} , 2{B} } //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8'b11110000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{ 4{A} , 2{B} , C } //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8'b1111000010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72388" y="122311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Operator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44" y="858974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operator(?:) takes three operands.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expression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first evaluated.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true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evaluated. If the result is false (logical 0), then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evaluated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x (ambiguous), then both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results are compared, bit by bit, to return for each bit position an x if the bits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different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value of the bits if they are the same.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compared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if-else expression.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6844" y="0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3" y="728344"/>
            <a:ext cx="11545389" cy="518912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operators are frequently used in dataflow modeling to 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assignments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expression acts as a switching control.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//model functionality of a tristate buffer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drive_enable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36'bz;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//model functionality of a 2-to-1 mux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 = control ? in1 : in0;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operations can be nested. Each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false_expr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itself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that follows, convince yourself that (A==3) and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are the two select signals of 4-to-1 multiplexer with n, m, y, x as the inputs and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as the output signal.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 = (A == 3) ? ( control ? x : y ): ( control ? m : n) 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37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6844" y="0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66" y="663029"/>
            <a:ext cx="11231880" cy="50323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gate densities on chips increasing rapidly, dataflow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assumed great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longer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companies devote engineering resources to handcrafting entire designs with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automated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are used to create a gate-level circuit from a dataflow design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logic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become a popular design approach as logic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tools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become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allows the designer to concentrate on optimizing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data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flexibility in the design process, designers typically use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Verilog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style that combines the concepts of gate-level, data flow,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design community, the term RTL (Register Transfer Level) design is commonly used for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dataflow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87985" y="0"/>
            <a:ext cx="11489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MODELING –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                                                          –Cont’d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46" y="0"/>
            <a:ext cx="10515600" cy="444772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ASSIGNMENTS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2" y="715282"/>
            <a:ext cx="10920548" cy="3817529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assignment is the most basic statement in dataflow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to drive a value onto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replaces gates in the description of the circuit and describes the circuit at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 starts with the keyword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statement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0"/>
            <a:ext cx="10515600" cy="418646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ASSIGNMENTS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CHARACTERISTICS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7" y="527775"/>
            <a:ext cx="11049001" cy="5719445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hand side of an assignment must always be a scalar or vector net or a concatenation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scalar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vector nets. It cannot be a scalar or vector register.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are always active. The assignment expression is evaluated as soon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one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right-hand-side operands changes and the value is assigned to the left-hand-side net.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 on the right-hand side can be registers or nets or function calls. Registers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nets can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scalars or vectors.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can be specified for assignments in terms of time units.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used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when a net is assigned the evaluated value.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is similar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delays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gates. It is very useful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 circuits.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0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0"/>
            <a:ext cx="10515600" cy="444771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" y="715283"/>
            <a:ext cx="11336383" cy="4351338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control the time between the change in a right-hand-side operand and when the new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the left-hand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of specifying delays in continuous assignment statements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</a:p>
          <a:p>
            <a:pPr lvl="1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assignment delay</a:t>
            </a:r>
          </a:p>
          <a:p>
            <a:pPr lvl="1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continuous assignment delay and </a:t>
            </a:r>
          </a:p>
          <a:p>
            <a:pPr lvl="1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declaration delay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9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9" y="103869"/>
            <a:ext cx="10515600" cy="444772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ASSIGNMENT DELAY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23" y="548640"/>
            <a:ext cx="11349445" cy="5695405"/>
          </a:xfrm>
        </p:spPr>
        <p:txBody>
          <a:bodyPr/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method is to assign a delay value in a continuous assignment statement.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value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specified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keyword assign. Any change in values of in1 or in2 will result in a delay of 10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units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expression in1 &amp; in2, and the result will be assigned to out.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in1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in2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value again before 10 time units when the result propagates to out, the values of in1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in2 at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considered. This property is called inertial delay.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pulse that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shorter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delay of the assignment statement does not propagate to the output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#10 out = in1 &amp; in2; // Delay in a continuous assign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6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715283"/>
            <a:ext cx="11467012" cy="5241380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in1 and in2 go high at time 20, out goes to a high 10 time units later (time = 30).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in1 goes low at 60, out changes to low at 70.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in1 changes to high at 80, but it goes down to low before 10 time units have elapsed.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the time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 units after time 80, in1 is 0. Thus, out gets the value 0.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of width less than the specified assignment delay is not propagated to the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ZAKIR HUSSAIN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Verilog HDL 2019-2020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635-718A-425F-8809-F710308789B4}" type="slidenum">
              <a:rPr lang="en-IN" smtClean="0"/>
              <a:t>9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869" y="103869"/>
            <a:ext cx="11689080" cy="444772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ASSIGNMENT DELAY                                                                               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EBF0A5BE-59E0-418B-8B67-6D5186B4AFE8}" vid="{0B7651F1-16DF-490F-ACF9-07351828B9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verilog</Template>
  <TotalTime>181</TotalTime>
  <Words>3456</Words>
  <Application>Microsoft Office PowerPoint</Application>
  <PresentationFormat>Widescreen</PresentationFormat>
  <Paragraphs>448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Dataflow Modeling</vt:lpstr>
      <vt:lpstr>DATAFLOW MODELING - LEARNING OBJECTIVES </vt:lpstr>
      <vt:lpstr>PowerPoint Presentation</vt:lpstr>
      <vt:lpstr>PowerPoint Presentation</vt:lpstr>
      <vt:lpstr>CONTINUOUS ASSIGNMENTS</vt:lpstr>
      <vt:lpstr>CONTINUOUS ASSIGNMENTS - CHARACTERISTICS </vt:lpstr>
      <vt:lpstr>DELAYS</vt:lpstr>
      <vt:lpstr>REGULAR ASSIGNMENT DELAY</vt:lpstr>
      <vt:lpstr>REGULAR ASSIGNMENT DELAY                                                                                –Cont’d</vt:lpstr>
      <vt:lpstr>REGULAR ASSIGNMENT DELAY                                                                                –Cont’d</vt:lpstr>
      <vt:lpstr>IMPLICIT CONTINUOUS ASSIGNMENT DELAY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 Modeling</dc:title>
  <dc:creator>Shahmeer</dc:creator>
  <cp:lastModifiedBy>Windows User</cp:lastModifiedBy>
  <cp:revision>37</cp:revision>
  <dcterms:created xsi:type="dcterms:W3CDTF">2020-05-04T06:30:24Z</dcterms:created>
  <dcterms:modified xsi:type="dcterms:W3CDTF">2020-05-13T20:38:54Z</dcterms:modified>
</cp:coreProperties>
</file>