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2" r:id="rId14"/>
    <p:sldId id="256" r:id="rId15"/>
    <p:sldId id="257" r:id="rId16"/>
    <p:sldId id="259" r:id="rId17"/>
    <p:sldId id="258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399D-87BF-4FFF-8116-ED5840E799AB}" type="datetimeFigureOut">
              <a:rPr lang="en-US" smtClean="0"/>
              <a:t>01-May-20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6C3C-BB22-4CAB-9669-0A494D8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15910" y="463639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28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73487" y="648866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ZAKIR HUSSAIN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3515" y="6488668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Verilog 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867" y="576666"/>
            <a:ext cx="1098151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are Verilog constructs that allow a module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reused with a different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 can be parameterized to accept a value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bits and new parameter values can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passed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module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N-bit adder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become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4-bit, 8-bit or 16-bit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arguments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function that are passed in during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basically constants and hence it's illegal to modify their value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illegal to redeclare a name that is already used by a net, variable or another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major types of parameters,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both accepts a range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they are normally made as wide as the value to be stored requires them to be and hence a range specification is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003" y="121517"/>
            <a:ext cx="1860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7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869" y="861536"/>
            <a:ext cx="112166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counter is instantiated with N as 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required because the default value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anyway 2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passed in during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instantiation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hence takes the default value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making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up-counter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292011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design_top</a:t>
            </a:r>
            <a:r>
              <a:rPr lang="en-US" dirty="0"/>
              <a:t> (    input </a:t>
            </a:r>
            <a:r>
              <a:rPr lang="en-US" dirty="0" err="1"/>
              <a:t>clk</a:t>
            </a:r>
            <a:r>
              <a:rPr lang="en-US" dirty="0"/>
              <a:t>,</a:t>
            </a:r>
          </a:p>
          <a:p>
            <a:r>
              <a:rPr lang="en-US" dirty="0"/>
              <a:t>                input </a:t>
            </a:r>
            <a:r>
              <a:rPr lang="en-US" dirty="0" err="1"/>
              <a:t>rstn</a:t>
            </a:r>
            <a:r>
              <a:rPr lang="en-US" dirty="0"/>
              <a:t>,</a:t>
            </a:r>
          </a:p>
          <a:p>
            <a:r>
              <a:rPr lang="en-US" dirty="0"/>
              <a:t>                input </a:t>
            </a:r>
            <a:r>
              <a:rPr lang="en-US" dirty="0" err="1"/>
              <a:t>en</a:t>
            </a:r>
            <a:r>
              <a:rPr lang="en-US" dirty="0"/>
              <a:t>,</a:t>
            </a:r>
          </a:p>
          <a:p>
            <a:r>
              <a:rPr lang="en-US" dirty="0"/>
              <a:t>                output [1:0] out);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counter #(.N(2)) u0 (  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</a:t>
            </a:r>
          </a:p>
          <a:p>
            <a:r>
              <a:rPr lang="en-US" dirty="0"/>
              <a:t>                          .</a:t>
            </a:r>
            <a:r>
              <a:rPr lang="en-US" dirty="0" err="1"/>
              <a:t>rstn</a:t>
            </a:r>
            <a:r>
              <a:rPr lang="en-US" dirty="0"/>
              <a:t>(</a:t>
            </a:r>
            <a:r>
              <a:rPr lang="en-US" dirty="0" err="1"/>
              <a:t>rstn</a:t>
            </a:r>
            <a:r>
              <a:rPr lang="en-US" dirty="0"/>
              <a:t>),</a:t>
            </a:r>
          </a:p>
          <a:p>
            <a:r>
              <a:rPr lang="en-US" dirty="0"/>
              <a:t>                          .</a:t>
            </a:r>
            <a:r>
              <a:rPr lang="en-US" dirty="0" err="1"/>
              <a:t>en</a:t>
            </a: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));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077" y="0"/>
            <a:ext cx="11803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EXAMPLE-1 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2-bit up-counter                                                                                                           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3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39" y="699591"/>
            <a:ext cx="113864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that default parameters are used to implement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 equals two making it a 2-bit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equals zero making it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up-counter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counter is left unconnected at the top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077" y="0"/>
            <a:ext cx="11803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EXAMPLE-1 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2-bit up-counter                                                                                                           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8490" y="717845"/>
            <a:ext cx="11347269" cy="122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case, the module counter is instantiated with 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a 4-bit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passed a value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during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instantiation and hence an down-counter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293" y="0"/>
            <a:ext cx="4745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EXAMPLE-2: 4-BIT DOWN-COUNTER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95142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design_top</a:t>
            </a:r>
            <a:r>
              <a:rPr lang="en-US" dirty="0"/>
              <a:t> (    input </a:t>
            </a:r>
            <a:r>
              <a:rPr lang="en-US" dirty="0" err="1"/>
              <a:t>clk</a:t>
            </a:r>
            <a:r>
              <a:rPr lang="en-US" dirty="0"/>
              <a:t>,</a:t>
            </a:r>
          </a:p>
          <a:p>
            <a:r>
              <a:rPr lang="en-US" dirty="0"/>
              <a:t>                input </a:t>
            </a:r>
            <a:r>
              <a:rPr lang="en-US" dirty="0" err="1"/>
              <a:t>rstn</a:t>
            </a:r>
            <a:r>
              <a:rPr lang="en-US" dirty="0"/>
              <a:t>,</a:t>
            </a:r>
          </a:p>
          <a:p>
            <a:r>
              <a:rPr lang="en-US" dirty="0"/>
              <a:t>                input </a:t>
            </a:r>
            <a:r>
              <a:rPr lang="en-US" dirty="0" err="1"/>
              <a:t>en</a:t>
            </a:r>
            <a:r>
              <a:rPr lang="en-US" dirty="0"/>
              <a:t>,</a:t>
            </a:r>
          </a:p>
          <a:p>
            <a:r>
              <a:rPr lang="en-US" dirty="0"/>
              <a:t>                output [3:0] out);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counter #(.N(4), .DOWN(1)) </a:t>
            </a:r>
          </a:p>
          <a:p>
            <a:r>
              <a:rPr lang="en-US" dirty="0"/>
              <a:t>        u1 (  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</a:t>
            </a:r>
          </a:p>
          <a:p>
            <a:r>
              <a:rPr lang="en-US" dirty="0"/>
              <a:t>              .</a:t>
            </a:r>
            <a:r>
              <a:rPr lang="en-US" dirty="0" err="1"/>
              <a:t>rstn</a:t>
            </a:r>
            <a:r>
              <a:rPr lang="en-US" dirty="0"/>
              <a:t>(</a:t>
            </a:r>
            <a:r>
              <a:rPr lang="en-US" dirty="0" err="1"/>
              <a:t>rstn</a:t>
            </a:r>
            <a:r>
              <a:rPr lang="en-US" dirty="0"/>
              <a:t>),</a:t>
            </a:r>
          </a:p>
          <a:p>
            <a:r>
              <a:rPr lang="en-US" dirty="0"/>
              <a:t>              .</a:t>
            </a:r>
            <a:r>
              <a:rPr lang="en-US" dirty="0" err="1"/>
              <a:t>en</a:t>
            </a: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));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2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1730" y="104503"/>
            <a:ext cx="1860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PARAMETERS</a:t>
            </a: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1" y="685864"/>
            <a:ext cx="1142782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 Verilog HDL, parameters are constants and do not belong to any other data type such as net or register data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types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You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are not allowed to modify parameter values at runtime, but you can modify a parameter value using the 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defparam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statement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defparam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can modify parameters only at the time of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compilation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Parameter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values can also be modified using #delay specification with module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instantiation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Verilog there are two ways to override a module parameter value during a module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instantiation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first method is by using the </a:t>
            </a:r>
            <a:r>
              <a:rPr lang="en-US" sz="20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defparam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keyword and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second method is called 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module instance parameter value 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assignment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8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207" y="623395"/>
            <a:ext cx="11365359" cy="549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is defined by Verilog as a constant value declared within the module structure. The value can be used to define a set of attributes for the module which can characterize its behavior as well as its physical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a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Maybe overridden at instantiation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multiple parameters are defined, they must be overridden in the order they were defined. If an overriding value is not specified, the default parameter declaration values are used.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Maybe changed using 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defparam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207" y="0"/>
            <a:ext cx="11484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                                                                                                                                         –Cont’d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6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6469" y="612845"/>
            <a:ext cx="91701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secret_number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my_secret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begin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$display("My secret number is %d",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my_secret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defparam_example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defparam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U0.my_secret = 11;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defparam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U1.my_secret = 22;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secret_number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U0();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secret_number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U1();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982" y="0"/>
            <a:ext cx="6056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OVERRIDE USING DEFPARAM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7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60" y="447040"/>
            <a:ext cx="100954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 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ram_sp_sr_sw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2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, // Clock 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3 address     , // Address 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4 data        , // Data bi-directional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5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, // Chip Select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6 we          , // Write Enable/Read Enable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7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// Output Enable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8 );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10 parameter DATA_WIDTH = 8 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11 parameter ADDR_WIDTH = 8 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12 parameter RAM_DEPTH = 1 &lt;&lt; ADDR_WIDTH;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13 // Actual code of RAM here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14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15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051" y="20804"/>
            <a:ext cx="500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MORE THAN ONE PARAMETER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1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612845"/>
            <a:ext cx="78986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secret_number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parameter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my_secret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0;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initial begin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$display("My secret number in module is %d",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my_secret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end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endmodule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param_overide_instance_example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secret_number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#(11) U0();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secret_number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#(22) U1();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  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endmodule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0928" y="39986"/>
            <a:ext cx="6145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OVERRIDE DURING INSTANTIATING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0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4250" y="777635"/>
            <a:ext cx="108900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instantiating more than the one parameter, parameter values should be passed in the order they are declared in the sub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 module 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ram_controller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();//Some ports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3 // Controller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4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5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ram_sp_sr_sw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#(16,8,256)  ram(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clk,address,data,cs,we,oe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6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7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284" y="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MORE THAN ONE PARAMETER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6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4251" y="895201"/>
            <a:ext cx="107202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Verilog 2001, the code above will work, but the new feature makes the code more readable and error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free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1 module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ram_controller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();//Some ports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2 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3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ram_sp_sr_sw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#(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4 .DATA_WIDTH(16),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5 .ADDR_WIDTH(8),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6 .RAM_DEPTH(256))  ram(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clk,address,data,cs,we,oe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7 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8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endmodule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9541" y="0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Verilog 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6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7003" y="694478"/>
            <a:ext cx="9337813" cy="3037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MSB = 7; // MSB is a parameter with a constant value 7 </a:t>
            </a: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4.5; // REAL holds a real number   </a:t>
            </a: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FIFO_DEPTH = 256, MAX_WIDTH = 32; // Declares two parameters   </a:t>
            </a: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[7:0]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f_const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2'b3; // 2 bit value is converted to 8 bits; 8'b3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003" y="121517"/>
            <a:ext cx="11233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                                      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05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187" y="683475"/>
            <a:ext cx="109100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can be used to override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definitions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module and this makes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different set of parameters at compile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parameter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modified with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defparam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module instance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practice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uppercase letters in names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them instantly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shown below uses parameters to specify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width, data width and the depth of FIFO within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can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new values when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instantiated or by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defparam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200" y="0"/>
            <a:ext cx="3024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PARAMETERS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8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4435" y="617968"/>
            <a:ext cx="808616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Verilog 1995 style port declaration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design_ip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BUS_WIDTH = 32,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DATA_WIDTH = 64,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FIFO_DEPTH = 512;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[BUS_WIDTH-1:0]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[DATA_WIDTH-1:0]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[DATA_WIDTH-1:0]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[7:0]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[FIFO_DEPTH];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Design code goes here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200" y="0"/>
            <a:ext cx="1149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PARAMETERS                         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246" y="645024"/>
            <a:ext cx="11286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new ANSI style of Verilog port declaration,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parameters as show below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design_ip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#(parameter BUS_WIDTH=32,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parameter DATA_WIDTH=64) (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[BUS_WIDTH-1:0]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Other port declarations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200" y="0"/>
            <a:ext cx="11499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PARAMETERS                         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0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9302" y="637143"/>
            <a:ext cx="112297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overridden with new values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module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part instantiates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called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design_ip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 name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new parameters are passed in within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#()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part uses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Verilog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called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defparam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parameter values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method is the most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pass new parameters in RTL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commonly used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quickly update the design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without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reinstantiate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271" y="0"/>
            <a:ext cx="3524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 PARAMETERS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0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6503" y="703943"/>
            <a:ext cx="10759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Module instantiation override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design_ip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#(BUS_WIDTH = 64, DATA_WIDTH = 128)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[port list]);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Use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defparam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override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defparam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d0.FIFO_DEPTH = 128;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352" y="91440"/>
            <a:ext cx="11467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 PARAMETERS              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6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742" y="744158"/>
            <a:ext cx="11229703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counter has two parameters 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 declared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default value of 2 and 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number of bits in the output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controlling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of the counter. By default it is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2-bit counter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controls whether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 should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or decrement. By default,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 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because the parameter is set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077" y="0"/>
            <a:ext cx="11803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EXAMPLE-1 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2-bit up-counter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2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0377" y="458603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counter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#(   parameter N = 2,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parameter DOWN = 0)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 input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output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[N-1:0] out);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always @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out &lt;=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else begin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(DOWN)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out &lt;= out - 1;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out &lt;= out + 1;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out &lt;= out;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077" y="0"/>
            <a:ext cx="11803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EXAMPLE-1 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2-bit up-counter                                                                                                           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276A1BC0-4259-446F-BED1-541090806B8B}" vid="{DA368098-3D7F-4B0D-864C-1A47D38C96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new3</Template>
  <TotalTime>168</TotalTime>
  <Words>1638</Words>
  <Application>Microsoft Office PowerPoint</Application>
  <PresentationFormat>Widescreen</PresentationFormat>
  <Paragraphs>256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2020-04-30T13:46:09Z</dcterms:created>
  <dcterms:modified xsi:type="dcterms:W3CDTF">2020-05-01T14:09:01Z</dcterms:modified>
</cp:coreProperties>
</file>