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4B2B7-32D2-4330-837E-AC8F3692CC87}" v="11" dt="2022-12-06T06:18:56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 Rastogi" userId="572065bb-bc2a-481c-9532-73f7cc83747c" providerId="ADAL" clId="{ECDF2C18-CEA3-4839-88B7-12B0D6E9DDC1}"/>
    <pc:docChg chg="undo custSel addSld delSld modSld">
      <pc:chgData name="Apurv Rastogi" userId="572065bb-bc2a-481c-9532-73f7cc83747c" providerId="ADAL" clId="{ECDF2C18-CEA3-4839-88B7-12B0D6E9DDC1}" dt="2022-11-22T10:26:28.117" v="3121" actId="1076"/>
      <pc:docMkLst>
        <pc:docMk/>
      </pc:docMkLst>
      <pc:sldChg chg="modSp mod">
        <pc:chgData name="Apurv Rastogi" userId="572065bb-bc2a-481c-9532-73f7cc83747c" providerId="ADAL" clId="{ECDF2C18-CEA3-4839-88B7-12B0D6E9DDC1}" dt="2022-11-21T06:09:02.018" v="42" actId="20577"/>
        <pc:sldMkLst>
          <pc:docMk/>
          <pc:sldMk cId="3221840156" sldId="256"/>
        </pc:sldMkLst>
        <pc:spChg chg="mod">
          <ac:chgData name="Apurv Rastogi" userId="572065bb-bc2a-481c-9532-73f7cc83747c" providerId="ADAL" clId="{ECDF2C18-CEA3-4839-88B7-12B0D6E9DDC1}" dt="2022-11-21T06:09:02.018" v="42" actId="20577"/>
          <ac:spMkLst>
            <pc:docMk/>
            <pc:sldMk cId="3221840156" sldId="256"/>
            <ac:spMk id="2" creationId="{BFEA559D-5036-42FF-BE01-2BD1D9074A9E}"/>
          </ac:spMkLst>
        </pc:spChg>
        <pc:spChg chg="mod">
          <ac:chgData name="Apurv Rastogi" userId="572065bb-bc2a-481c-9532-73f7cc83747c" providerId="ADAL" clId="{ECDF2C18-CEA3-4839-88B7-12B0D6E9DDC1}" dt="2022-11-21T06:08:55.470" v="40" actId="5793"/>
          <ac:spMkLst>
            <pc:docMk/>
            <pc:sldMk cId="3221840156" sldId="256"/>
            <ac:spMk id="3" creationId="{2377F39A-58D2-4BCE-8756-3876EA810902}"/>
          </ac:spMkLst>
        </pc:spChg>
      </pc:sldChg>
      <pc:sldChg chg="addSp delSp modSp new mod">
        <pc:chgData name="Apurv Rastogi" userId="572065bb-bc2a-481c-9532-73f7cc83747c" providerId="ADAL" clId="{ECDF2C18-CEA3-4839-88B7-12B0D6E9DDC1}" dt="2022-11-22T06:22:02.351" v="3046" actId="20577"/>
        <pc:sldMkLst>
          <pc:docMk/>
          <pc:sldMk cId="3144273187" sldId="257"/>
        </pc:sldMkLst>
        <pc:spChg chg="mod">
          <ac:chgData name="Apurv Rastogi" userId="572065bb-bc2a-481c-9532-73f7cc83747c" providerId="ADAL" clId="{ECDF2C18-CEA3-4839-88B7-12B0D6E9DDC1}" dt="2022-11-22T06:22:02.351" v="3046" actId="20577"/>
          <ac:spMkLst>
            <pc:docMk/>
            <pc:sldMk cId="3144273187" sldId="257"/>
            <ac:spMk id="2" creationId="{65018566-2576-43D5-A148-34AFE1B980B0}"/>
          </ac:spMkLst>
        </pc:spChg>
        <pc:spChg chg="del">
          <ac:chgData name="Apurv Rastogi" userId="572065bb-bc2a-481c-9532-73f7cc83747c" providerId="ADAL" clId="{ECDF2C18-CEA3-4839-88B7-12B0D6E9DDC1}" dt="2022-11-21T06:10:58.481" v="43"/>
          <ac:spMkLst>
            <pc:docMk/>
            <pc:sldMk cId="3144273187" sldId="257"/>
            <ac:spMk id="3" creationId="{DD3BC77F-9662-4940-8EEE-1DC55AD522DA}"/>
          </ac:spMkLst>
        </pc:spChg>
        <pc:spChg chg="add mod">
          <ac:chgData name="Apurv Rastogi" userId="572065bb-bc2a-481c-9532-73f7cc83747c" providerId="ADAL" clId="{ECDF2C18-CEA3-4839-88B7-12B0D6E9DDC1}" dt="2022-11-22T06:21:50.847" v="3019" actId="5793"/>
          <ac:spMkLst>
            <pc:docMk/>
            <pc:sldMk cId="3144273187" sldId="257"/>
            <ac:spMk id="4" creationId="{C313D1CD-8DA7-4EA4-9393-4CA5A837226B}"/>
          </ac:spMkLst>
        </pc:spChg>
      </pc:sldChg>
      <pc:sldChg chg="addSp delSp modSp new mod">
        <pc:chgData name="Apurv Rastogi" userId="572065bb-bc2a-481c-9532-73f7cc83747c" providerId="ADAL" clId="{ECDF2C18-CEA3-4839-88B7-12B0D6E9DDC1}" dt="2022-11-22T10:25:47.037" v="3110" actId="27614"/>
        <pc:sldMkLst>
          <pc:docMk/>
          <pc:sldMk cId="2719510670" sldId="258"/>
        </pc:sldMkLst>
        <pc:spChg chg="mod">
          <ac:chgData name="Apurv Rastogi" userId="572065bb-bc2a-481c-9532-73f7cc83747c" providerId="ADAL" clId="{ECDF2C18-CEA3-4839-88B7-12B0D6E9DDC1}" dt="2022-11-21T06:50:23.006" v="703" actId="1076"/>
          <ac:spMkLst>
            <pc:docMk/>
            <pc:sldMk cId="2719510670" sldId="258"/>
            <ac:spMk id="2" creationId="{640ADA71-B80C-4033-9801-C523018B8FE2}"/>
          </ac:spMkLst>
        </pc:spChg>
        <pc:spChg chg="del">
          <ac:chgData name="Apurv Rastogi" userId="572065bb-bc2a-481c-9532-73f7cc83747c" providerId="ADAL" clId="{ECDF2C18-CEA3-4839-88B7-12B0D6E9DDC1}" dt="2022-11-21T06:51:02.931" v="708" actId="478"/>
          <ac:spMkLst>
            <pc:docMk/>
            <pc:sldMk cId="2719510670" sldId="258"/>
            <ac:spMk id="3" creationId="{2FED3FDD-496C-4D9B-8B66-F1753E771129}"/>
          </ac:spMkLst>
        </pc:spChg>
        <pc:spChg chg="add del mod">
          <ac:chgData name="Apurv Rastogi" userId="572065bb-bc2a-481c-9532-73f7cc83747c" providerId="ADAL" clId="{ECDF2C18-CEA3-4839-88B7-12B0D6E9DDC1}" dt="2022-11-22T05:55:46.377" v="2640" actId="478"/>
          <ac:spMkLst>
            <pc:docMk/>
            <pc:sldMk cId="2719510670" sldId="258"/>
            <ac:spMk id="4" creationId="{A9D194E7-6BAE-4357-9667-FC15288EAA21}"/>
          </ac:spMkLst>
        </pc:spChg>
        <pc:spChg chg="add mod">
          <ac:chgData name="Apurv Rastogi" userId="572065bb-bc2a-481c-9532-73f7cc83747c" providerId="ADAL" clId="{ECDF2C18-CEA3-4839-88B7-12B0D6E9DDC1}" dt="2022-11-22T05:57:46.856" v="2655" actId="1076"/>
          <ac:spMkLst>
            <pc:docMk/>
            <pc:sldMk cId="2719510670" sldId="258"/>
            <ac:spMk id="5" creationId="{9375C2A8-EA83-44D3-B0D0-52FA348A9F34}"/>
          </ac:spMkLst>
        </pc:spChg>
        <pc:spChg chg="add mod">
          <ac:chgData name="Apurv Rastogi" userId="572065bb-bc2a-481c-9532-73f7cc83747c" providerId="ADAL" clId="{ECDF2C18-CEA3-4839-88B7-12B0D6E9DDC1}" dt="2022-11-21T07:17:00.171" v="1460" actId="255"/>
          <ac:spMkLst>
            <pc:docMk/>
            <pc:sldMk cId="2719510670" sldId="258"/>
            <ac:spMk id="6" creationId="{90811977-457D-475F-8211-267E4FD49849}"/>
          </ac:spMkLst>
        </pc:spChg>
        <pc:spChg chg="add mod">
          <ac:chgData name="Apurv Rastogi" userId="572065bb-bc2a-481c-9532-73f7cc83747c" providerId="ADAL" clId="{ECDF2C18-CEA3-4839-88B7-12B0D6E9DDC1}" dt="2022-11-21T07:23:34.872" v="2080" actId="11"/>
          <ac:spMkLst>
            <pc:docMk/>
            <pc:sldMk cId="2719510670" sldId="258"/>
            <ac:spMk id="7" creationId="{C90A37E9-12A3-4098-93D6-9CFBDA66D8B6}"/>
          </ac:spMkLst>
        </pc:spChg>
        <pc:picChg chg="add mod">
          <ac:chgData name="Apurv Rastogi" userId="572065bb-bc2a-481c-9532-73f7cc83747c" providerId="ADAL" clId="{ECDF2C18-CEA3-4839-88B7-12B0D6E9DDC1}" dt="2022-11-22T10:25:47.037" v="3110" actId="27614"/>
          <ac:picMkLst>
            <pc:docMk/>
            <pc:sldMk cId="2719510670" sldId="258"/>
            <ac:picMk id="4" creationId="{A12057F7-1C9A-47FB-A047-334184E6EC3D}"/>
          </ac:picMkLst>
        </pc:picChg>
        <pc:picChg chg="add del mod">
          <ac:chgData name="Apurv Rastogi" userId="572065bb-bc2a-481c-9532-73f7cc83747c" providerId="ADAL" clId="{ECDF2C18-CEA3-4839-88B7-12B0D6E9DDC1}" dt="2022-11-22T06:10:26.444" v="2696" actId="478"/>
          <ac:picMkLst>
            <pc:docMk/>
            <pc:sldMk cId="2719510670" sldId="258"/>
            <ac:picMk id="8" creationId="{07B953D8-1CE6-4BD1-9D37-8AFD29BF712C}"/>
          </ac:picMkLst>
        </pc:picChg>
        <pc:picChg chg="add mod">
          <ac:chgData name="Apurv Rastogi" userId="572065bb-bc2a-481c-9532-73f7cc83747c" providerId="ADAL" clId="{ECDF2C18-CEA3-4839-88B7-12B0D6E9DDC1}" dt="2022-11-22T05:57:41.892" v="2654" actId="1076"/>
          <ac:picMkLst>
            <pc:docMk/>
            <pc:sldMk cId="2719510670" sldId="258"/>
            <ac:picMk id="10" creationId="{D0DFC63D-AC7D-4491-8903-6E3A05714251}"/>
          </ac:picMkLst>
        </pc:picChg>
        <pc:picChg chg="add del mod">
          <ac:chgData name="Apurv Rastogi" userId="572065bb-bc2a-481c-9532-73f7cc83747c" providerId="ADAL" clId="{ECDF2C18-CEA3-4839-88B7-12B0D6E9DDC1}" dt="2022-11-22T10:25:20.816" v="3106" actId="478"/>
          <ac:picMkLst>
            <pc:docMk/>
            <pc:sldMk cId="2719510670" sldId="258"/>
            <ac:picMk id="12" creationId="{FBE23F05-2828-4D26-9461-A8351F342C62}"/>
          </ac:picMkLst>
        </pc:picChg>
      </pc:sldChg>
      <pc:sldChg chg="addSp delSp modSp new mod">
        <pc:chgData name="Apurv Rastogi" userId="572065bb-bc2a-481c-9532-73f7cc83747c" providerId="ADAL" clId="{ECDF2C18-CEA3-4839-88B7-12B0D6E9DDC1}" dt="2022-11-22T10:26:28.117" v="3121" actId="1076"/>
        <pc:sldMkLst>
          <pc:docMk/>
          <pc:sldMk cId="3228851398" sldId="259"/>
        </pc:sldMkLst>
        <pc:spChg chg="mod">
          <ac:chgData name="Apurv Rastogi" userId="572065bb-bc2a-481c-9532-73f7cc83747c" providerId="ADAL" clId="{ECDF2C18-CEA3-4839-88B7-12B0D6E9DDC1}" dt="2022-11-21T06:50:29.723" v="706" actId="1076"/>
          <ac:spMkLst>
            <pc:docMk/>
            <pc:sldMk cId="3228851398" sldId="259"/>
            <ac:spMk id="2" creationId="{27BE9D93-36AE-4986-B000-228173D14832}"/>
          </ac:spMkLst>
        </pc:spChg>
        <pc:spChg chg="del">
          <ac:chgData name="Apurv Rastogi" userId="572065bb-bc2a-481c-9532-73f7cc83747c" providerId="ADAL" clId="{ECDF2C18-CEA3-4839-88B7-12B0D6E9DDC1}" dt="2022-11-21T06:50:56.040" v="707" actId="478"/>
          <ac:spMkLst>
            <pc:docMk/>
            <pc:sldMk cId="3228851398" sldId="259"/>
            <ac:spMk id="3" creationId="{268A9976-1C7D-4294-B764-44EF0DEEA619}"/>
          </ac:spMkLst>
        </pc:spChg>
        <pc:spChg chg="add mod">
          <ac:chgData name="Apurv Rastogi" userId="572065bb-bc2a-481c-9532-73f7cc83747c" providerId="ADAL" clId="{ECDF2C18-CEA3-4839-88B7-12B0D6E9DDC1}" dt="2022-11-22T05:59:12.404" v="2677" actId="20577"/>
          <ac:spMkLst>
            <pc:docMk/>
            <pc:sldMk cId="3228851398" sldId="259"/>
            <ac:spMk id="4" creationId="{4AE8B047-DF91-42B9-9C02-2859B7FA0023}"/>
          </ac:spMkLst>
        </pc:spChg>
        <pc:spChg chg="add del mod">
          <ac:chgData name="Apurv Rastogi" userId="572065bb-bc2a-481c-9532-73f7cc83747c" providerId="ADAL" clId="{ECDF2C18-CEA3-4839-88B7-12B0D6E9DDC1}" dt="2022-11-22T05:55:18.428" v="2635" actId="478"/>
          <ac:spMkLst>
            <pc:docMk/>
            <pc:sldMk cId="3228851398" sldId="259"/>
            <ac:spMk id="5" creationId="{F335C4E6-6BDD-4E82-96D7-A8D1422B4908}"/>
          </ac:spMkLst>
        </pc:spChg>
        <pc:spChg chg="add mod">
          <ac:chgData name="Apurv Rastogi" userId="572065bb-bc2a-481c-9532-73f7cc83747c" providerId="ADAL" clId="{ECDF2C18-CEA3-4839-88B7-12B0D6E9DDC1}" dt="2022-11-22T10:26:22.117" v="3119" actId="1076"/>
          <ac:spMkLst>
            <pc:docMk/>
            <pc:sldMk cId="3228851398" sldId="259"/>
            <ac:spMk id="6" creationId="{6CB32B5C-03F8-4D37-ADB1-C9EDCFD13C95}"/>
          </ac:spMkLst>
        </pc:spChg>
        <pc:spChg chg="add mod">
          <ac:chgData name="Apurv Rastogi" userId="572065bb-bc2a-481c-9532-73f7cc83747c" providerId="ADAL" clId="{ECDF2C18-CEA3-4839-88B7-12B0D6E9DDC1}" dt="2022-11-22T10:26:22.117" v="3119" actId="1076"/>
          <ac:spMkLst>
            <pc:docMk/>
            <pc:sldMk cId="3228851398" sldId="259"/>
            <ac:spMk id="7" creationId="{2C4A08A7-A370-44B3-B992-BB14368D490E}"/>
          </ac:spMkLst>
        </pc:spChg>
        <pc:spChg chg="add mod">
          <ac:chgData name="Apurv Rastogi" userId="572065bb-bc2a-481c-9532-73f7cc83747c" providerId="ADAL" clId="{ECDF2C18-CEA3-4839-88B7-12B0D6E9DDC1}" dt="2022-11-22T10:26:22.117" v="3119" actId="1076"/>
          <ac:spMkLst>
            <pc:docMk/>
            <pc:sldMk cId="3228851398" sldId="259"/>
            <ac:spMk id="8" creationId="{219BBAF1-275A-4E2D-B2F1-3CF44B74A34C}"/>
          </ac:spMkLst>
        </pc:spChg>
        <pc:spChg chg="add mod">
          <ac:chgData name="Apurv Rastogi" userId="572065bb-bc2a-481c-9532-73f7cc83747c" providerId="ADAL" clId="{ECDF2C18-CEA3-4839-88B7-12B0D6E9DDC1}" dt="2022-11-22T10:26:22.117" v="3119" actId="1076"/>
          <ac:spMkLst>
            <pc:docMk/>
            <pc:sldMk cId="3228851398" sldId="259"/>
            <ac:spMk id="9" creationId="{10565D8D-A409-472B-9910-7EB0658A9B0A}"/>
          </ac:spMkLst>
        </pc:spChg>
        <pc:picChg chg="add mod">
          <ac:chgData name="Apurv Rastogi" userId="572065bb-bc2a-481c-9532-73f7cc83747c" providerId="ADAL" clId="{ECDF2C18-CEA3-4839-88B7-12B0D6E9DDC1}" dt="2022-11-22T10:26:13.878" v="3118" actId="1076"/>
          <ac:picMkLst>
            <pc:docMk/>
            <pc:sldMk cId="3228851398" sldId="259"/>
            <ac:picMk id="5" creationId="{FB46598F-9C81-4FB7-A98B-34CD8D2CB86C}"/>
          </ac:picMkLst>
        </pc:picChg>
        <pc:picChg chg="add del mod">
          <ac:chgData name="Apurv Rastogi" userId="572065bb-bc2a-481c-9532-73f7cc83747c" providerId="ADAL" clId="{ECDF2C18-CEA3-4839-88B7-12B0D6E9DDC1}" dt="2022-11-22T06:10:23.183" v="2695" actId="478"/>
          <ac:picMkLst>
            <pc:docMk/>
            <pc:sldMk cId="3228851398" sldId="259"/>
            <ac:picMk id="10" creationId="{18839B26-2381-47A3-BEE7-9366B2669417}"/>
          </ac:picMkLst>
        </pc:picChg>
        <pc:picChg chg="add mod">
          <ac:chgData name="Apurv Rastogi" userId="572065bb-bc2a-481c-9532-73f7cc83747c" providerId="ADAL" clId="{ECDF2C18-CEA3-4839-88B7-12B0D6E9DDC1}" dt="2022-11-22T10:26:28.117" v="3121" actId="1076"/>
          <ac:picMkLst>
            <pc:docMk/>
            <pc:sldMk cId="3228851398" sldId="259"/>
            <ac:picMk id="14" creationId="{1CCD4AAA-DBAF-4BA5-8124-D68D81A30C65}"/>
          </ac:picMkLst>
        </pc:picChg>
        <pc:picChg chg="add del mod">
          <ac:chgData name="Apurv Rastogi" userId="572065bb-bc2a-481c-9532-73f7cc83747c" providerId="ADAL" clId="{ECDF2C18-CEA3-4839-88B7-12B0D6E9DDC1}" dt="2022-11-22T10:25:23.942" v="3107" actId="478"/>
          <ac:picMkLst>
            <pc:docMk/>
            <pc:sldMk cId="3228851398" sldId="259"/>
            <ac:picMk id="20" creationId="{4F361F16-BCD9-4B32-9A29-8F253D70B0EF}"/>
          </ac:picMkLst>
        </pc:picChg>
        <pc:cxnChg chg="add mod">
          <ac:chgData name="Apurv Rastogi" userId="572065bb-bc2a-481c-9532-73f7cc83747c" providerId="ADAL" clId="{ECDF2C18-CEA3-4839-88B7-12B0D6E9DDC1}" dt="2022-11-22T10:26:22.117" v="3119" actId="1076"/>
          <ac:cxnSpMkLst>
            <pc:docMk/>
            <pc:sldMk cId="3228851398" sldId="259"/>
            <ac:cxnSpMk id="11" creationId="{83B5720D-CC3F-4332-B40E-C4B9094625CC}"/>
          </ac:cxnSpMkLst>
        </pc:cxnChg>
        <pc:cxnChg chg="add mod">
          <ac:chgData name="Apurv Rastogi" userId="572065bb-bc2a-481c-9532-73f7cc83747c" providerId="ADAL" clId="{ECDF2C18-CEA3-4839-88B7-12B0D6E9DDC1}" dt="2022-11-22T10:26:22.117" v="3119" actId="1076"/>
          <ac:cxnSpMkLst>
            <pc:docMk/>
            <pc:sldMk cId="3228851398" sldId="259"/>
            <ac:cxnSpMk id="13" creationId="{CE51C182-2D83-45F5-97F3-CED2E0D7F839}"/>
          </ac:cxnSpMkLst>
        </pc:cxnChg>
        <pc:cxnChg chg="add mod">
          <ac:chgData name="Apurv Rastogi" userId="572065bb-bc2a-481c-9532-73f7cc83747c" providerId="ADAL" clId="{ECDF2C18-CEA3-4839-88B7-12B0D6E9DDC1}" dt="2022-11-22T10:26:22.117" v="3119" actId="1076"/>
          <ac:cxnSpMkLst>
            <pc:docMk/>
            <pc:sldMk cId="3228851398" sldId="259"/>
            <ac:cxnSpMk id="15" creationId="{9D4CA277-C2D1-4E8B-98B1-668417176FB5}"/>
          </ac:cxnSpMkLst>
        </pc:cxnChg>
      </pc:sldChg>
      <pc:sldChg chg="addSp delSp modSp new mod">
        <pc:chgData name="Apurv Rastogi" userId="572065bb-bc2a-481c-9532-73f7cc83747c" providerId="ADAL" clId="{ECDF2C18-CEA3-4839-88B7-12B0D6E9DDC1}" dt="2022-11-22T06:22:39.291" v="3105" actId="20577"/>
        <pc:sldMkLst>
          <pc:docMk/>
          <pc:sldMk cId="565076531" sldId="260"/>
        </pc:sldMkLst>
        <pc:spChg chg="mod">
          <ac:chgData name="Apurv Rastogi" userId="572065bb-bc2a-481c-9532-73f7cc83747c" providerId="ADAL" clId="{ECDF2C18-CEA3-4839-88B7-12B0D6E9DDC1}" dt="2022-11-22T06:22:39.291" v="3105" actId="20577"/>
          <ac:spMkLst>
            <pc:docMk/>
            <pc:sldMk cId="565076531" sldId="260"/>
            <ac:spMk id="2" creationId="{F16C354B-2D80-47FF-9DBD-5645F2149193}"/>
          </ac:spMkLst>
        </pc:spChg>
        <pc:spChg chg="del mod">
          <ac:chgData name="Apurv Rastogi" userId="572065bb-bc2a-481c-9532-73f7cc83747c" providerId="ADAL" clId="{ECDF2C18-CEA3-4839-88B7-12B0D6E9DDC1}" dt="2022-11-21T06:20:31.337" v="695" actId="478"/>
          <ac:spMkLst>
            <pc:docMk/>
            <pc:sldMk cId="565076531" sldId="260"/>
            <ac:spMk id="3" creationId="{966A0D0B-C911-43C4-B3A6-5A1BC42A6153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3" creationId="{D63A8B05-1C47-48F8-ACD5-D15D60AE5C65}"/>
          </ac:spMkLst>
        </pc:spChg>
        <pc:spChg chg="add mod">
          <ac:chgData name="Apurv Rastogi" userId="572065bb-bc2a-481c-9532-73f7cc83747c" providerId="ADAL" clId="{ECDF2C18-CEA3-4839-88B7-12B0D6E9DDC1}" dt="2022-11-22T06:20:43.241" v="3008" actId="20577"/>
          <ac:spMkLst>
            <pc:docMk/>
            <pc:sldMk cId="565076531" sldId="260"/>
            <ac:spMk id="4" creationId="{ECC02F9D-05A2-46CC-80ED-E8ADFC6226B4}"/>
          </ac:spMkLst>
        </pc:spChg>
        <pc:spChg chg="add del mod">
          <ac:chgData name="Apurv Rastogi" userId="572065bb-bc2a-481c-9532-73f7cc83747c" providerId="ADAL" clId="{ECDF2C18-CEA3-4839-88B7-12B0D6E9DDC1}" dt="2022-11-22T06:17:33.109" v="2949" actId="478"/>
          <ac:spMkLst>
            <pc:docMk/>
            <pc:sldMk cId="565076531" sldId="260"/>
            <ac:spMk id="6" creationId="{34B58168-5BDC-425D-95BA-A023791CB43D}"/>
          </ac:spMkLst>
        </pc:spChg>
        <pc:spChg chg="add del mod">
          <ac:chgData name="Apurv Rastogi" userId="572065bb-bc2a-481c-9532-73f7cc83747c" providerId="ADAL" clId="{ECDF2C18-CEA3-4839-88B7-12B0D6E9DDC1}" dt="2022-11-22T06:17:31.375" v="2948" actId="478"/>
          <ac:spMkLst>
            <pc:docMk/>
            <pc:sldMk cId="565076531" sldId="260"/>
            <ac:spMk id="7" creationId="{D8ED3029-B2B2-4E89-B7AA-F79B0C0A4405}"/>
          </ac:spMkLst>
        </pc:spChg>
        <pc:spChg chg="add del mod">
          <ac:chgData name="Apurv Rastogi" userId="572065bb-bc2a-481c-9532-73f7cc83747c" providerId="ADAL" clId="{ECDF2C18-CEA3-4839-88B7-12B0D6E9DDC1}" dt="2022-11-22T06:17:34.477" v="2950" actId="478"/>
          <ac:spMkLst>
            <pc:docMk/>
            <pc:sldMk cId="565076531" sldId="260"/>
            <ac:spMk id="8" creationId="{02D9819A-1033-4E7F-8235-9DB9292C9B3C}"/>
          </ac:spMkLst>
        </pc:spChg>
        <pc:spChg chg="add del mod">
          <ac:chgData name="Apurv Rastogi" userId="572065bb-bc2a-481c-9532-73f7cc83747c" providerId="ADAL" clId="{ECDF2C18-CEA3-4839-88B7-12B0D6E9DDC1}" dt="2022-11-22T06:17:30.054" v="2947" actId="478"/>
          <ac:spMkLst>
            <pc:docMk/>
            <pc:sldMk cId="565076531" sldId="260"/>
            <ac:spMk id="9" creationId="{BE9D6372-6D8B-4EA7-9AC9-B104A684CF89}"/>
          </ac:spMkLst>
        </pc:spChg>
        <pc:spChg chg="add del mod">
          <ac:chgData name="Apurv Rastogi" userId="572065bb-bc2a-481c-9532-73f7cc83747c" providerId="ADAL" clId="{ECDF2C18-CEA3-4839-88B7-12B0D6E9DDC1}" dt="2022-11-22T06:17:35.932" v="2951" actId="478"/>
          <ac:spMkLst>
            <pc:docMk/>
            <pc:sldMk cId="565076531" sldId="260"/>
            <ac:spMk id="10" creationId="{C717EBE7-193D-4E17-B3F1-91E430B54E3F}"/>
          </ac:spMkLst>
        </pc:spChg>
        <pc:spChg chg="add del mod">
          <ac:chgData name="Apurv Rastogi" userId="572065bb-bc2a-481c-9532-73f7cc83747c" providerId="ADAL" clId="{ECDF2C18-CEA3-4839-88B7-12B0D6E9DDC1}" dt="2022-11-21T07:07:08.352" v="914" actId="478"/>
          <ac:spMkLst>
            <pc:docMk/>
            <pc:sldMk cId="565076531" sldId="260"/>
            <ac:spMk id="11" creationId="{AD7B02FB-75A7-4CF2-A016-26A478A48FE3}"/>
          </ac:spMkLst>
        </pc:spChg>
        <pc:spChg chg="add del mod">
          <ac:chgData name="Apurv Rastogi" userId="572065bb-bc2a-481c-9532-73f7cc83747c" providerId="ADAL" clId="{ECDF2C18-CEA3-4839-88B7-12B0D6E9DDC1}" dt="2022-11-22T06:17:38.923" v="2953" actId="478"/>
          <ac:spMkLst>
            <pc:docMk/>
            <pc:sldMk cId="565076531" sldId="260"/>
            <ac:spMk id="12" creationId="{52F0E795-134A-472E-A573-785EEA4C45A8}"/>
          </ac:spMkLst>
        </pc:spChg>
        <pc:spChg chg="add del mod">
          <ac:chgData name="Apurv Rastogi" userId="572065bb-bc2a-481c-9532-73f7cc83747c" providerId="ADAL" clId="{ECDF2C18-CEA3-4839-88B7-12B0D6E9DDC1}" dt="2022-11-22T06:17:37.351" v="2952" actId="478"/>
          <ac:spMkLst>
            <pc:docMk/>
            <pc:sldMk cId="565076531" sldId="260"/>
            <ac:spMk id="13" creationId="{1D17F69E-1FCC-4624-82F9-F903F666EF1C}"/>
          </ac:spMkLst>
        </pc:spChg>
        <pc:spChg chg="add mod">
          <ac:chgData name="Apurv Rastogi" userId="572065bb-bc2a-481c-9532-73f7cc83747c" providerId="ADAL" clId="{ECDF2C18-CEA3-4839-88B7-12B0D6E9DDC1}" dt="2022-11-22T05:52:23.544" v="2621" actId="20577"/>
          <ac:spMkLst>
            <pc:docMk/>
            <pc:sldMk cId="565076531" sldId="260"/>
            <ac:spMk id="14" creationId="{9F5B42D7-960A-4D78-998C-A57F58F50E41}"/>
          </ac:spMkLst>
        </pc:spChg>
        <pc:spChg chg="add mod">
          <ac:chgData name="Apurv Rastogi" userId="572065bb-bc2a-481c-9532-73f7cc83747c" providerId="ADAL" clId="{ECDF2C18-CEA3-4839-88B7-12B0D6E9DDC1}" dt="2022-11-22T06:20:14.789" v="3002" actId="14100"/>
          <ac:spMkLst>
            <pc:docMk/>
            <pc:sldMk cId="565076531" sldId="260"/>
            <ac:spMk id="15" creationId="{C069FED1-49EF-4199-B743-2D2AB5F01CC9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16" creationId="{647C5792-0C65-4FC7-96F4-9FAFCF2E7764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17" creationId="{2F171354-9D3C-4BFC-B0C2-3EF69D50C7E2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18" creationId="{370808C4-5610-4459-9A3A-B292141E8A8A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19" creationId="{F8B3AD19-DA4C-404A-81E7-421E9A73EAF2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20" creationId="{56B533F1-8E55-4770-98D1-1716C9C8F788}"/>
          </ac:spMkLst>
        </pc:spChg>
        <pc:spChg chg="add mod">
          <ac:chgData name="Apurv Rastogi" userId="572065bb-bc2a-481c-9532-73f7cc83747c" providerId="ADAL" clId="{ECDF2C18-CEA3-4839-88B7-12B0D6E9DDC1}" dt="2022-11-22T06:19:01.912" v="2973" actId="1076"/>
          <ac:spMkLst>
            <pc:docMk/>
            <pc:sldMk cId="565076531" sldId="260"/>
            <ac:spMk id="21" creationId="{4EF2D2F4-EEF6-4F88-AC80-8412B54B6081}"/>
          </ac:spMkLst>
        </pc:spChg>
        <pc:spChg chg="add mod">
          <ac:chgData name="Apurv Rastogi" userId="572065bb-bc2a-481c-9532-73f7cc83747c" providerId="ADAL" clId="{ECDF2C18-CEA3-4839-88B7-12B0D6E9DDC1}" dt="2022-11-22T06:20:48.971" v="3010" actId="20577"/>
          <ac:spMkLst>
            <pc:docMk/>
            <pc:sldMk cId="565076531" sldId="260"/>
            <ac:spMk id="22" creationId="{464B92EB-52EC-4E73-BD28-80198AF279E4}"/>
          </ac:spMkLst>
        </pc:spChg>
        <pc:picChg chg="add mod">
          <ac:chgData name="Apurv Rastogi" userId="572065bb-bc2a-481c-9532-73f7cc83747c" providerId="ADAL" clId="{ECDF2C18-CEA3-4839-88B7-12B0D6E9DDC1}" dt="2022-11-21T07:01:44.790" v="717" actId="14100"/>
          <ac:picMkLst>
            <pc:docMk/>
            <pc:sldMk cId="565076531" sldId="260"/>
            <ac:picMk id="5" creationId="{AE213C53-5457-4E67-8F59-8DD6FD9822BE}"/>
          </ac:picMkLst>
        </pc:picChg>
      </pc:sldChg>
      <pc:sldChg chg="addSp delSp modSp new mod modClrScheme chgLayout">
        <pc:chgData name="Apurv Rastogi" userId="572065bb-bc2a-481c-9532-73f7cc83747c" providerId="ADAL" clId="{ECDF2C18-CEA3-4839-88B7-12B0D6E9DDC1}" dt="2022-11-22T06:00:15.274" v="2693" actId="20577"/>
        <pc:sldMkLst>
          <pc:docMk/>
          <pc:sldMk cId="844904629" sldId="261"/>
        </pc:sldMkLst>
        <pc:spChg chg="del mod ord">
          <ac:chgData name="Apurv Rastogi" userId="572065bb-bc2a-481c-9532-73f7cc83747c" providerId="ADAL" clId="{ECDF2C18-CEA3-4839-88B7-12B0D6E9DDC1}" dt="2022-11-22T06:00:06.956" v="2679" actId="700"/>
          <ac:spMkLst>
            <pc:docMk/>
            <pc:sldMk cId="844904629" sldId="261"/>
            <ac:spMk id="2" creationId="{26572C17-788C-477E-AF00-87BF9F70A83F}"/>
          </ac:spMkLst>
        </pc:spChg>
        <pc:spChg chg="del">
          <ac:chgData name="Apurv Rastogi" userId="572065bb-bc2a-481c-9532-73f7cc83747c" providerId="ADAL" clId="{ECDF2C18-CEA3-4839-88B7-12B0D6E9DDC1}" dt="2022-11-22T06:00:06.956" v="2679" actId="700"/>
          <ac:spMkLst>
            <pc:docMk/>
            <pc:sldMk cId="844904629" sldId="261"/>
            <ac:spMk id="3" creationId="{351C7A7C-A690-4562-95C2-167B17B62532}"/>
          </ac:spMkLst>
        </pc:spChg>
        <pc:spChg chg="add mod ord">
          <ac:chgData name="Apurv Rastogi" userId="572065bb-bc2a-481c-9532-73f7cc83747c" providerId="ADAL" clId="{ECDF2C18-CEA3-4839-88B7-12B0D6E9DDC1}" dt="2022-11-22T06:00:15.274" v="2693" actId="20577"/>
          <ac:spMkLst>
            <pc:docMk/>
            <pc:sldMk cId="844904629" sldId="261"/>
            <ac:spMk id="4" creationId="{055A3317-6B49-4F67-8A08-2B00F05DF910}"/>
          </ac:spMkLst>
        </pc:spChg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3945669505" sldId="263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3953094841" sldId="264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1681923370" sldId="265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3852990879" sldId="266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1052516662" sldId="267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2487906166" sldId="268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2487131565" sldId="269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1240794561" sldId="270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857999414" sldId="271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2179299413" sldId="272"/>
        </pc:sldMkLst>
      </pc:sldChg>
      <pc:sldChg chg="del">
        <pc:chgData name="Apurv Rastogi" userId="572065bb-bc2a-481c-9532-73f7cc83747c" providerId="ADAL" clId="{ECDF2C18-CEA3-4839-88B7-12B0D6E9DDC1}" dt="2022-11-18T07:15:44.856" v="0" actId="47"/>
        <pc:sldMkLst>
          <pc:docMk/>
          <pc:sldMk cId="181407878" sldId="273"/>
        </pc:sldMkLst>
      </pc:sldChg>
    </pc:docChg>
  </pc:docChgLst>
  <pc:docChgLst>
    <pc:chgData name="Apurv Rastogi" userId="572065bb-bc2a-481c-9532-73f7cc83747c" providerId="ADAL" clId="{A404B2B7-32D2-4330-837E-AC8F3692CC87}"/>
    <pc:docChg chg="undo custSel addSld delSld modSld sldOrd">
      <pc:chgData name="Apurv Rastogi" userId="572065bb-bc2a-481c-9532-73f7cc83747c" providerId="ADAL" clId="{A404B2B7-32D2-4330-837E-AC8F3692CC87}" dt="2022-12-06T06:58:57.714" v="1758" actId="47"/>
      <pc:docMkLst>
        <pc:docMk/>
      </pc:docMkLst>
      <pc:sldChg chg="modSp mod">
        <pc:chgData name="Apurv Rastogi" userId="572065bb-bc2a-481c-9532-73f7cc83747c" providerId="ADAL" clId="{A404B2B7-32D2-4330-837E-AC8F3692CC87}" dt="2022-12-06T06:53:20.452" v="1672" actId="1076"/>
        <pc:sldMkLst>
          <pc:docMk/>
          <pc:sldMk cId="3221840156" sldId="256"/>
        </pc:sldMkLst>
        <pc:spChg chg="mod">
          <ac:chgData name="Apurv Rastogi" userId="572065bb-bc2a-481c-9532-73f7cc83747c" providerId="ADAL" clId="{A404B2B7-32D2-4330-837E-AC8F3692CC87}" dt="2022-12-06T06:53:20.452" v="1672" actId="1076"/>
          <ac:spMkLst>
            <pc:docMk/>
            <pc:sldMk cId="3221840156" sldId="256"/>
            <ac:spMk id="2" creationId="{BFEA559D-5036-42FF-BE01-2BD1D9074A9E}"/>
          </ac:spMkLst>
        </pc:spChg>
        <pc:spChg chg="mod">
          <ac:chgData name="Apurv Rastogi" userId="572065bb-bc2a-481c-9532-73f7cc83747c" providerId="ADAL" clId="{A404B2B7-32D2-4330-837E-AC8F3692CC87}" dt="2022-12-06T06:26:51.256" v="545" actId="20577"/>
          <ac:spMkLst>
            <pc:docMk/>
            <pc:sldMk cId="3221840156" sldId="256"/>
            <ac:spMk id="3" creationId="{2377F39A-58D2-4BCE-8756-3876EA810902}"/>
          </ac:spMkLst>
        </pc:spChg>
      </pc:sldChg>
      <pc:sldChg chg="modSp mod">
        <pc:chgData name="Apurv Rastogi" userId="572065bb-bc2a-481c-9532-73f7cc83747c" providerId="ADAL" clId="{A404B2B7-32D2-4330-837E-AC8F3692CC87}" dt="2022-12-06T06:55:39.774" v="1753" actId="20577"/>
        <pc:sldMkLst>
          <pc:docMk/>
          <pc:sldMk cId="3144273187" sldId="257"/>
        </pc:sldMkLst>
        <pc:spChg chg="mod">
          <ac:chgData name="Apurv Rastogi" userId="572065bb-bc2a-481c-9532-73f7cc83747c" providerId="ADAL" clId="{A404B2B7-32D2-4330-837E-AC8F3692CC87}" dt="2022-12-06T06:55:39.774" v="1753" actId="20577"/>
          <ac:spMkLst>
            <pc:docMk/>
            <pc:sldMk cId="3144273187" sldId="257"/>
            <ac:spMk id="4" creationId="{C313D1CD-8DA7-4EA4-9393-4CA5A837226B}"/>
          </ac:spMkLst>
        </pc:spChg>
      </pc:sldChg>
      <pc:sldChg chg="addSp delSp modSp mod">
        <pc:chgData name="Apurv Rastogi" userId="572065bb-bc2a-481c-9532-73f7cc83747c" providerId="ADAL" clId="{A404B2B7-32D2-4330-837E-AC8F3692CC87}" dt="2022-12-06T06:58:14.245" v="1757" actId="20577"/>
        <pc:sldMkLst>
          <pc:docMk/>
          <pc:sldMk cId="2719510670" sldId="258"/>
        </pc:sldMkLst>
        <pc:spChg chg="mod">
          <ac:chgData name="Apurv Rastogi" userId="572065bb-bc2a-481c-9532-73f7cc83747c" providerId="ADAL" clId="{A404B2B7-32D2-4330-837E-AC8F3692CC87}" dt="2022-12-06T06:07:16.525" v="374" actId="20577"/>
          <ac:spMkLst>
            <pc:docMk/>
            <pc:sldMk cId="2719510670" sldId="258"/>
            <ac:spMk id="2" creationId="{640ADA71-B80C-4033-9801-C523018B8FE2}"/>
          </ac:spMkLst>
        </pc:spChg>
        <pc:spChg chg="mod">
          <ac:chgData name="Apurv Rastogi" userId="572065bb-bc2a-481c-9532-73f7cc83747c" providerId="ADAL" clId="{A404B2B7-32D2-4330-837E-AC8F3692CC87}" dt="2022-12-06T06:08:53.728" v="390" actId="1076"/>
          <ac:spMkLst>
            <pc:docMk/>
            <pc:sldMk cId="2719510670" sldId="258"/>
            <ac:spMk id="5" creationId="{9375C2A8-EA83-44D3-B0D0-52FA348A9F34}"/>
          </ac:spMkLst>
        </pc:spChg>
        <pc:spChg chg="add del mod">
          <ac:chgData name="Apurv Rastogi" userId="572065bb-bc2a-481c-9532-73f7cc83747c" providerId="ADAL" clId="{A404B2B7-32D2-4330-837E-AC8F3692CC87}" dt="2022-12-06T06:14:13.429" v="464" actId="1076"/>
          <ac:spMkLst>
            <pc:docMk/>
            <pc:sldMk cId="2719510670" sldId="258"/>
            <ac:spMk id="6" creationId="{90811977-457D-475F-8211-267E4FD49849}"/>
          </ac:spMkLst>
        </pc:spChg>
        <pc:spChg chg="mod">
          <ac:chgData name="Apurv Rastogi" userId="572065bb-bc2a-481c-9532-73f7cc83747c" providerId="ADAL" clId="{A404B2B7-32D2-4330-837E-AC8F3692CC87}" dt="2022-12-06T06:58:14.245" v="1757" actId="20577"/>
          <ac:spMkLst>
            <pc:docMk/>
            <pc:sldMk cId="2719510670" sldId="258"/>
            <ac:spMk id="7" creationId="{C90A37E9-12A3-4098-93D6-9CFBDA66D8B6}"/>
          </ac:spMkLst>
        </pc:spChg>
        <pc:spChg chg="add del mod">
          <ac:chgData name="Apurv Rastogi" userId="572065bb-bc2a-481c-9532-73f7cc83747c" providerId="ADAL" clId="{A404B2B7-32D2-4330-837E-AC8F3692CC87}" dt="2022-12-06T06:12:57.777" v="393"/>
          <ac:spMkLst>
            <pc:docMk/>
            <pc:sldMk cId="2719510670" sldId="258"/>
            <ac:spMk id="9" creationId="{BA47BE02-0800-4140-AE36-C0A813563B35}"/>
          </ac:spMkLst>
        </pc:spChg>
        <pc:spChg chg="add mod">
          <ac:chgData name="Apurv Rastogi" userId="572065bb-bc2a-481c-9532-73f7cc83747c" providerId="ADAL" clId="{A404B2B7-32D2-4330-837E-AC8F3692CC87}" dt="2022-12-06T06:13:47.122" v="461" actId="1076"/>
          <ac:spMkLst>
            <pc:docMk/>
            <pc:sldMk cId="2719510670" sldId="258"/>
            <ac:spMk id="11" creationId="{8C91A694-E2D5-468C-AB13-A3421322B456}"/>
          </ac:spMkLst>
        </pc:spChg>
        <pc:spChg chg="add mod">
          <ac:chgData name="Apurv Rastogi" userId="572065bb-bc2a-481c-9532-73f7cc83747c" providerId="ADAL" clId="{A404B2B7-32D2-4330-837E-AC8F3692CC87}" dt="2022-12-06T06:15:28.269" v="475" actId="1076"/>
          <ac:spMkLst>
            <pc:docMk/>
            <pc:sldMk cId="2719510670" sldId="258"/>
            <ac:spMk id="17" creationId="{A13C807F-79D7-4F28-A5A9-F8E7D756F668}"/>
          </ac:spMkLst>
        </pc:spChg>
        <pc:spChg chg="add mod">
          <ac:chgData name="Apurv Rastogi" userId="572065bb-bc2a-481c-9532-73f7cc83747c" providerId="ADAL" clId="{A404B2B7-32D2-4330-837E-AC8F3692CC87}" dt="2022-12-06T06:16:01.953" v="479" actId="1076"/>
          <ac:spMkLst>
            <pc:docMk/>
            <pc:sldMk cId="2719510670" sldId="258"/>
            <ac:spMk id="21" creationId="{FCEC6565-C7FE-4D6A-8A8B-A5CFBDDF4719}"/>
          </ac:spMkLst>
        </pc:spChg>
        <pc:picChg chg="del">
          <ac:chgData name="Apurv Rastogi" userId="572065bb-bc2a-481c-9532-73f7cc83747c" providerId="ADAL" clId="{A404B2B7-32D2-4330-837E-AC8F3692CC87}" dt="2022-12-06T06:07:19.042" v="375" actId="478"/>
          <ac:picMkLst>
            <pc:docMk/>
            <pc:sldMk cId="2719510670" sldId="258"/>
            <ac:picMk id="4" creationId="{A12057F7-1C9A-47FB-A047-334184E6EC3D}"/>
          </ac:picMkLst>
        </pc:picChg>
        <pc:picChg chg="add mod">
          <ac:chgData name="Apurv Rastogi" userId="572065bb-bc2a-481c-9532-73f7cc83747c" providerId="ADAL" clId="{A404B2B7-32D2-4330-837E-AC8F3692CC87}" dt="2022-12-06T06:07:32.948" v="379" actId="1076"/>
          <ac:picMkLst>
            <pc:docMk/>
            <pc:sldMk cId="2719510670" sldId="258"/>
            <ac:picMk id="8" creationId="{888F1AFD-1D1B-4602-A2DF-BD4E66D88B71}"/>
          </ac:picMkLst>
        </pc:picChg>
        <pc:cxnChg chg="add">
          <ac:chgData name="Apurv Rastogi" userId="572065bb-bc2a-481c-9532-73f7cc83747c" providerId="ADAL" clId="{A404B2B7-32D2-4330-837E-AC8F3692CC87}" dt="2022-12-06T06:14:10.544" v="463" actId="11529"/>
          <ac:cxnSpMkLst>
            <pc:docMk/>
            <pc:sldMk cId="2719510670" sldId="258"/>
            <ac:cxnSpMk id="13" creationId="{981B3943-547E-4E60-8E80-00A9A71FFD8F}"/>
          </ac:cxnSpMkLst>
        </pc:cxnChg>
        <pc:cxnChg chg="add mod">
          <ac:chgData name="Apurv Rastogi" userId="572065bb-bc2a-481c-9532-73f7cc83747c" providerId="ADAL" clId="{A404B2B7-32D2-4330-837E-AC8F3692CC87}" dt="2022-12-06T06:15:23.314" v="474" actId="14100"/>
          <ac:cxnSpMkLst>
            <pc:docMk/>
            <pc:sldMk cId="2719510670" sldId="258"/>
            <ac:cxnSpMk id="15" creationId="{7873A159-EE79-4146-A12E-ACD963EC51A5}"/>
          </ac:cxnSpMkLst>
        </pc:cxnChg>
        <pc:cxnChg chg="add mod">
          <ac:chgData name="Apurv Rastogi" userId="572065bb-bc2a-481c-9532-73f7cc83747c" providerId="ADAL" clId="{A404B2B7-32D2-4330-837E-AC8F3692CC87}" dt="2022-12-06T06:15:46.083" v="477" actId="1076"/>
          <ac:cxnSpMkLst>
            <pc:docMk/>
            <pc:sldMk cId="2719510670" sldId="258"/>
            <ac:cxnSpMk id="20" creationId="{606DE13A-8CA4-4874-A0C1-7B9728BCB935}"/>
          </ac:cxnSpMkLst>
        </pc:cxnChg>
      </pc:sldChg>
      <pc:sldChg chg="del">
        <pc:chgData name="Apurv Rastogi" userId="572065bb-bc2a-481c-9532-73f7cc83747c" providerId="ADAL" clId="{A404B2B7-32D2-4330-837E-AC8F3692CC87}" dt="2022-12-06T06:52:53.153" v="1668" actId="47"/>
        <pc:sldMkLst>
          <pc:docMk/>
          <pc:sldMk cId="3228851398" sldId="259"/>
        </pc:sldMkLst>
      </pc:sldChg>
      <pc:sldChg chg="addSp delSp modSp mod ord">
        <pc:chgData name="Apurv Rastogi" userId="572065bb-bc2a-481c-9532-73f7cc83747c" providerId="ADAL" clId="{A404B2B7-32D2-4330-837E-AC8F3692CC87}" dt="2022-12-06T06:55:16.313" v="1710" actId="20578"/>
        <pc:sldMkLst>
          <pc:docMk/>
          <pc:sldMk cId="565076531" sldId="260"/>
        </pc:sldMkLst>
        <pc:spChg chg="mod">
          <ac:chgData name="Apurv Rastogi" userId="572065bb-bc2a-481c-9532-73f7cc83747c" providerId="ADAL" clId="{A404B2B7-32D2-4330-837E-AC8F3692CC87}" dt="2022-12-06T05:29:24.037" v="37" actId="1076"/>
          <ac:spMkLst>
            <pc:docMk/>
            <pc:sldMk cId="565076531" sldId="260"/>
            <ac:spMk id="3" creationId="{D63A8B05-1C47-48F8-ACD5-D15D60AE5C65}"/>
          </ac:spMkLst>
        </pc:spChg>
        <pc:spChg chg="mod">
          <ac:chgData name="Apurv Rastogi" userId="572065bb-bc2a-481c-9532-73f7cc83747c" providerId="ADAL" clId="{A404B2B7-32D2-4330-837E-AC8F3692CC87}" dt="2022-12-06T05:37:43.495" v="147" actId="1076"/>
          <ac:spMkLst>
            <pc:docMk/>
            <pc:sldMk cId="565076531" sldId="260"/>
            <ac:spMk id="4" creationId="{ECC02F9D-05A2-46CC-80ED-E8ADFC6226B4}"/>
          </ac:spMkLst>
        </pc:spChg>
        <pc:spChg chg="mod">
          <ac:chgData name="Apurv Rastogi" userId="572065bb-bc2a-481c-9532-73f7cc83747c" providerId="ADAL" clId="{A404B2B7-32D2-4330-837E-AC8F3692CC87}" dt="2022-12-06T06:07:00.260" v="357" actId="20577"/>
          <ac:spMkLst>
            <pc:docMk/>
            <pc:sldMk cId="565076531" sldId="260"/>
            <ac:spMk id="14" creationId="{9F5B42D7-960A-4D78-998C-A57F58F50E41}"/>
          </ac:spMkLst>
        </pc:spChg>
        <pc:spChg chg="mod">
          <ac:chgData name="Apurv Rastogi" userId="572065bb-bc2a-481c-9532-73f7cc83747c" providerId="ADAL" clId="{A404B2B7-32D2-4330-837E-AC8F3692CC87}" dt="2022-12-06T05:37:47.011" v="148" actId="1076"/>
          <ac:spMkLst>
            <pc:docMk/>
            <pc:sldMk cId="565076531" sldId="260"/>
            <ac:spMk id="15" creationId="{C069FED1-49EF-4199-B743-2D2AB5F01CC9}"/>
          </ac:spMkLst>
        </pc:spChg>
        <pc:spChg chg="del mod">
          <ac:chgData name="Apurv Rastogi" userId="572065bb-bc2a-481c-9532-73f7cc83747c" providerId="ADAL" clId="{A404B2B7-32D2-4330-837E-AC8F3692CC87}" dt="2022-12-06T05:30:18.028" v="41" actId="478"/>
          <ac:spMkLst>
            <pc:docMk/>
            <pc:sldMk cId="565076531" sldId="260"/>
            <ac:spMk id="16" creationId="{647C5792-0C65-4FC7-96F4-9FAFCF2E7764}"/>
          </ac:spMkLst>
        </pc:spChg>
        <pc:spChg chg="del mod">
          <ac:chgData name="Apurv Rastogi" userId="572065bb-bc2a-481c-9532-73f7cc83747c" providerId="ADAL" clId="{A404B2B7-32D2-4330-837E-AC8F3692CC87}" dt="2022-12-06T05:30:21.414" v="42" actId="478"/>
          <ac:spMkLst>
            <pc:docMk/>
            <pc:sldMk cId="565076531" sldId="260"/>
            <ac:spMk id="17" creationId="{2F171354-9D3C-4BFC-B0C2-3EF69D50C7E2}"/>
          </ac:spMkLst>
        </pc:spChg>
        <pc:spChg chg="mod">
          <ac:chgData name="Apurv Rastogi" userId="572065bb-bc2a-481c-9532-73f7cc83747c" providerId="ADAL" clId="{A404B2B7-32D2-4330-837E-AC8F3692CC87}" dt="2022-12-06T05:29:35.322" v="38" actId="1076"/>
          <ac:spMkLst>
            <pc:docMk/>
            <pc:sldMk cId="565076531" sldId="260"/>
            <ac:spMk id="18" creationId="{370808C4-5610-4459-9A3A-B292141E8A8A}"/>
          </ac:spMkLst>
        </pc:spChg>
        <pc:spChg chg="mod">
          <ac:chgData name="Apurv Rastogi" userId="572065bb-bc2a-481c-9532-73f7cc83747c" providerId="ADAL" clId="{A404B2B7-32D2-4330-837E-AC8F3692CC87}" dt="2022-12-06T05:30:01.933" v="39" actId="14100"/>
          <ac:spMkLst>
            <pc:docMk/>
            <pc:sldMk cId="565076531" sldId="260"/>
            <ac:spMk id="19" creationId="{F8B3AD19-DA4C-404A-81E7-421E9A73EAF2}"/>
          </ac:spMkLst>
        </pc:spChg>
        <pc:spChg chg="mod">
          <ac:chgData name="Apurv Rastogi" userId="572065bb-bc2a-481c-9532-73f7cc83747c" providerId="ADAL" clId="{A404B2B7-32D2-4330-837E-AC8F3692CC87}" dt="2022-12-06T05:29:24.037" v="37" actId="1076"/>
          <ac:spMkLst>
            <pc:docMk/>
            <pc:sldMk cId="565076531" sldId="260"/>
            <ac:spMk id="20" creationId="{56B533F1-8E55-4770-98D1-1716C9C8F788}"/>
          </ac:spMkLst>
        </pc:spChg>
        <pc:spChg chg="mod">
          <ac:chgData name="Apurv Rastogi" userId="572065bb-bc2a-481c-9532-73f7cc83747c" providerId="ADAL" clId="{A404B2B7-32D2-4330-837E-AC8F3692CC87}" dt="2022-12-06T05:29:24.037" v="37" actId="1076"/>
          <ac:spMkLst>
            <pc:docMk/>
            <pc:sldMk cId="565076531" sldId="260"/>
            <ac:spMk id="21" creationId="{4EF2D2F4-EEF6-4F88-AC80-8412B54B6081}"/>
          </ac:spMkLst>
        </pc:spChg>
        <pc:spChg chg="mod">
          <ac:chgData name="Apurv Rastogi" userId="572065bb-bc2a-481c-9532-73f7cc83747c" providerId="ADAL" clId="{A404B2B7-32D2-4330-837E-AC8F3692CC87}" dt="2022-12-06T05:30:40.252" v="45" actId="1076"/>
          <ac:spMkLst>
            <pc:docMk/>
            <pc:sldMk cId="565076531" sldId="260"/>
            <ac:spMk id="22" creationId="{464B92EB-52EC-4E73-BD28-80198AF279E4}"/>
          </ac:spMkLst>
        </pc:spChg>
        <pc:spChg chg="add mod">
          <ac:chgData name="Apurv Rastogi" userId="572065bb-bc2a-481c-9532-73f7cc83747c" providerId="ADAL" clId="{A404B2B7-32D2-4330-837E-AC8F3692CC87}" dt="2022-12-06T06:06:05.610" v="204" actId="207"/>
          <ac:spMkLst>
            <pc:docMk/>
            <pc:sldMk cId="565076531" sldId="260"/>
            <ac:spMk id="23" creationId="{F89498D5-AD83-4A2F-BA4F-C0368940D521}"/>
          </ac:spMkLst>
        </pc:spChg>
        <pc:picChg chg="mod">
          <ac:chgData name="Apurv Rastogi" userId="572065bb-bc2a-481c-9532-73f7cc83747c" providerId="ADAL" clId="{A404B2B7-32D2-4330-837E-AC8F3692CC87}" dt="2022-12-06T05:37:37.351" v="146" actId="1076"/>
          <ac:picMkLst>
            <pc:docMk/>
            <pc:sldMk cId="565076531" sldId="260"/>
            <ac:picMk id="5" creationId="{AE213C53-5457-4E67-8F59-8DD6FD9822BE}"/>
          </ac:picMkLst>
        </pc:picChg>
        <pc:picChg chg="add del mod">
          <ac:chgData name="Apurv Rastogi" userId="572065bb-bc2a-481c-9532-73f7cc83747c" providerId="ADAL" clId="{A404B2B7-32D2-4330-837E-AC8F3692CC87}" dt="2022-12-06T05:28:44.014" v="5"/>
          <ac:picMkLst>
            <pc:docMk/>
            <pc:sldMk cId="565076531" sldId="260"/>
            <ac:picMk id="7" creationId="{5706AE7F-ED51-4D8B-9CF0-E3D04ECC4457}"/>
          </ac:picMkLst>
        </pc:picChg>
        <pc:picChg chg="add del mod">
          <ac:chgData name="Apurv Rastogi" userId="572065bb-bc2a-481c-9532-73f7cc83747c" providerId="ADAL" clId="{A404B2B7-32D2-4330-837E-AC8F3692CC87}" dt="2022-12-06T05:28:44.014" v="5"/>
          <ac:picMkLst>
            <pc:docMk/>
            <pc:sldMk cId="565076531" sldId="260"/>
            <ac:picMk id="9" creationId="{D1958A29-6076-4C11-BEA7-A23B70C70BFD}"/>
          </ac:picMkLst>
        </pc:picChg>
        <pc:picChg chg="add del mod">
          <ac:chgData name="Apurv Rastogi" userId="572065bb-bc2a-481c-9532-73f7cc83747c" providerId="ADAL" clId="{A404B2B7-32D2-4330-837E-AC8F3692CC87}" dt="2022-12-06T05:28:44.014" v="5"/>
          <ac:picMkLst>
            <pc:docMk/>
            <pc:sldMk cId="565076531" sldId="260"/>
            <ac:picMk id="11" creationId="{240E7ACA-2BA0-4149-96EA-FD27CEA62C61}"/>
          </ac:picMkLst>
        </pc:picChg>
      </pc:sldChg>
      <pc:sldChg chg="addSp delSp modSp new mod">
        <pc:chgData name="Apurv Rastogi" userId="572065bb-bc2a-481c-9532-73f7cc83747c" providerId="ADAL" clId="{A404B2B7-32D2-4330-837E-AC8F3692CC87}" dt="2022-12-06T06:26:28.031" v="539" actId="14100"/>
        <pc:sldMkLst>
          <pc:docMk/>
          <pc:sldMk cId="191324597" sldId="262"/>
        </pc:sldMkLst>
        <pc:spChg chg="mod">
          <ac:chgData name="Apurv Rastogi" userId="572065bb-bc2a-481c-9532-73f7cc83747c" providerId="ADAL" clId="{A404B2B7-32D2-4330-837E-AC8F3692CC87}" dt="2022-12-06T06:26:28.031" v="539" actId="14100"/>
          <ac:spMkLst>
            <pc:docMk/>
            <pc:sldMk cId="191324597" sldId="262"/>
            <ac:spMk id="2" creationId="{2B060ED5-98C5-45E1-9978-0CE3D6A2F114}"/>
          </ac:spMkLst>
        </pc:spChg>
        <pc:spChg chg="del">
          <ac:chgData name="Apurv Rastogi" userId="572065bb-bc2a-481c-9532-73f7cc83747c" providerId="ADAL" clId="{A404B2B7-32D2-4330-837E-AC8F3692CC87}" dt="2022-12-06T06:17:21.698" v="507" actId="22"/>
          <ac:spMkLst>
            <pc:docMk/>
            <pc:sldMk cId="191324597" sldId="262"/>
            <ac:spMk id="3" creationId="{46B352D6-5318-48E9-9D36-CCC222FD3965}"/>
          </ac:spMkLst>
        </pc:spChg>
        <pc:spChg chg="add del">
          <ac:chgData name="Apurv Rastogi" userId="572065bb-bc2a-481c-9532-73f7cc83747c" providerId="ADAL" clId="{A404B2B7-32D2-4330-837E-AC8F3692CC87}" dt="2022-12-06T06:18:37.390" v="514"/>
          <ac:spMkLst>
            <pc:docMk/>
            <pc:sldMk cId="191324597" sldId="262"/>
            <ac:spMk id="8" creationId="{BD7B05CF-ADA4-4E94-BA6D-803DEC06AF99}"/>
          </ac:spMkLst>
        </pc:spChg>
        <pc:picChg chg="add mod ord">
          <ac:chgData name="Apurv Rastogi" userId="572065bb-bc2a-481c-9532-73f7cc83747c" providerId="ADAL" clId="{A404B2B7-32D2-4330-837E-AC8F3692CC87}" dt="2022-12-06T06:19:37.740" v="534" actId="1076"/>
          <ac:picMkLst>
            <pc:docMk/>
            <pc:sldMk cId="191324597" sldId="262"/>
            <ac:picMk id="5" creationId="{D37AED4B-7DFF-4239-9E14-8F2559CBC9D9}"/>
          </ac:picMkLst>
        </pc:picChg>
        <pc:picChg chg="add mod">
          <ac:chgData name="Apurv Rastogi" userId="572065bb-bc2a-481c-9532-73f7cc83747c" providerId="ADAL" clId="{A404B2B7-32D2-4330-837E-AC8F3692CC87}" dt="2022-12-06T06:19:45.312" v="536" actId="1076"/>
          <ac:picMkLst>
            <pc:docMk/>
            <pc:sldMk cId="191324597" sldId="262"/>
            <ac:picMk id="10" creationId="{7CDD490C-941C-48DC-A27E-3F9025D28629}"/>
          </ac:picMkLst>
        </pc:picChg>
        <pc:cxnChg chg="add mod">
          <ac:chgData name="Apurv Rastogi" userId="572065bb-bc2a-481c-9532-73f7cc83747c" providerId="ADAL" clId="{A404B2B7-32D2-4330-837E-AC8F3692CC87}" dt="2022-12-06T06:19:42.615" v="535" actId="1076"/>
          <ac:cxnSpMkLst>
            <pc:docMk/>
            <pc:sldMk cId="191324597" sldId="262"/>
            <ac:cxnSpMk id="7" creationId="{581F62D2-D007-4EA7-A14A-F39D1C099458}"/>
          </ac:cxnSpMkLst>
        </pc:cxnChg>
      </pc:sldChg>
      <pc:sldChg chg="delSp modSp new del mod">
        <pc:chgData name="Apurv Rastogi" userId="572065bb-bc2a-481c-9532-73f7cc83747c" providerId="ADAL" clId="{A404B2B7-32D2-4330-837E-AC8F3692CC87}" dt="2022-12-06T06:58:57.714" v="1758" actId="47"/>
        <pc:sldMkLst>
          <pc:docMk/>
          <pc:sldMk cId="2869273683" sldId="263"/>
        </pc:sldMkLst>
        <pc:spChg chg="del mod">
          <ac:chgData name="Apurv Rastogi" userId="572065bb-bc2a-481c-9532-73f7cc83747c" providerId="ADAL" clId="{A404B2B7-32D2-4330-837E-AC8F3692CC87}" dt="2022-12-06T06:55:11.862" v="1707" actId="478"/>
          <ac:spMkLst>
            <pc:docMk/>
            <pc:sldMk cId="2869273683" sldId="263"/>
            <ac:spMk id="2" creationId="{67DE7FA9-84E2-4D35-9683-11E1A49C5700}"/>
          </ac:spMkLst>
        </pc:spChg>
      </pc:sldChg>
    </pc:docChg>
  </pc:docChgLst>
  <pc:docChgLst>
    <pc:chgData name="Apurv Rastogi" userId="572065bb-bc2a-481c-9532-73f7cc83747c" providerId="ADAL" clId="{011378FE-0994-49D1-B9C2-7B9349260F35}"/>
    <pc:docChg chg="custSel modSld">
      <pc:chgData name="Apurv Rastogi" userId="572065bb-bc2a-481c-9532-73f7cc83747c" providerId="ADAL" clId="{011378FE-0994-49D1-B9C2-7B9349260F35}" dt="2022-11-04T09:54:11.261" v="0" actId="5793"/>
      <pc:docMkLst>
        <pc:docMk/>
      </pc:docMkLst>
      <pc:sldChg chg="modSp mod">
        <pc:chgData name="Apurv Rastogi" userId="572065bb-bc2a-481c-9532-73f7cc83747c" providerId="ADAL" clId="{011378FE-0994-49D1-B9C2-7B9349260F35}" dt="2022-11-04T09:54:11.261" v="0" actId="5793"/>
        <pc:sldMkLst>
          <pc:docMk/>
          <pc:sldMk cId="857999414" sldId="271"/>
        </pc:sldMkLst>
        <pc:graphicFrameChg chg="modGraphic">
          <ac:chgData name="Apurv Rastogi" userId="572065bb-bc2a-481c-9532-73f7cc83747c" providerId="ADAL" clId="{011378FE-0994-49D1-B9C2-7B9349260F35}" dt="2022-11-04T09:54:11.261" v="0" actId="5793"/>
          <ac:graphicFrameMkLst>
            <pc:docMk/>
            <pc:sldMk cId="857999414" sldId="271"/>
            <ac:graphicFrameMk id="5" creationId="{733EA884-1D14-41E2-B15C-C3369669822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13B4-A713-4EE1-A36B-0C59B374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60FE-DBF7-45B5-8651-8B1EAE0E7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3C2F-9397-42B4-99F7-8CB4BBEE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3A8B-7202-4277-9147-38CB7D4E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885D-FF47-4175-BD67-7E7E11C0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DE0A-C53D-4BAC-9DB2-F1E52087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70C5A-5A4F-47A0-8F9A-0F8BC592C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DBF6-1A7B-470F-A7EB-D866DE9B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BCB6-52EA-4807-BC40-B54B6774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85D9-A6C4-430D-A07C-4134E6B1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5BF05-D630-46C1-A5C9-0B2DAF451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1161D-5020-4377-8F9E-88581633E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C517-B556-4C81-B015-4878B3FA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BF62-2CEF-4FA4-A42F-CCEA3D17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BD01-3E93-46E3-9558-D5DC8F2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BF0F-76AE-4DAD-A178-ABA5D01C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FCE2-EB54-4196-9802-BCABBC9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F906-923D-4B3A-9E2E-9810B179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2DBC-EF0B-43F9-95AC-9185FBFC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8D5-B96C-4CDA-A95B-4B00CFA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1786-9C8E-4B56-8A4A-5FB0FCC0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469C-682D-4836-A03C-AFE03030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3B58-E253-4D08-8B5B-1C70504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BDD7-6AFD-4BA6-A698-A417ABEC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4C8C-4DA8-4C56-BB94-FFF44C7B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DFE5-D148-4709-B611-1067039F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918F-CBB3-4079-B84B-921BCDED4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7175-0BF7-43ED-B314-05964F61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B2DC-EE0D-49B8-A970-FF0739CA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10F8-D33B-45CD-BABB-3B1AAD82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9779-4CF1-47D2-9C15-BC7191C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A3DF-8855-4779-B7C6-CC5DC84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8CC0-13CF-4E47-9C0D-6E1DE41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E022-7BD6-4639-8138-7CFC453C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1733E-8FBD-4F50-A423-D92D2871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8D7A8-6745-45ED-93E1-E5D22B84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F315B-5BDD-4F82-B638-E33B728D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05A79-5F53-407B-95DF-7C5DADD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CFF2D-CAEB-4878-8835-31CF30B9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6198-35CA-494A-A496-FBB24A0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9255-F907-4218-A3B3-BDC5A8AB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C64D1-3863-4100-9CC5-B5FA0E6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61DD-4D19-4423-90E2-810AFB5E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BD80-73A6-43CB-B28B-DB22021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21F9-1AD9-4CD8-9E96-4985C8DE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50851-4214-47DD-A25C-1EF4BB5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9043-E0C6-4B99-A6EA-4C467E39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1EC8-4ADA-44E5-A4EB-34D3D4F8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C0871-32CD-4024-9E29-65E25A93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E4FF-F964-40FF-BCE0-B82FE00D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C41F-2998-4B0D-8426-902AFB8C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1E527-BC4B-454A-9D02-69143B9F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C109-B6B2-47CA-A574-B0EA249B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B84FF-7A25-42F4-8B83-2CEFA7E5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DD372-2502-4136-9F5F-A7944B67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7BA0-62AB-4B71-8623-CC63BF9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A860-50AD-41DC-89C9-AB264DDF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F7FD4-D452-4D4A-88A3-900B087B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6F0B-10CC-4A25-A110-0F002CB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7E7B-BD5E-4608-ACF7-E90DC4CE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C5DC-8563-4BA9-9742-056C4942E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38A7-C024-426F-B3D6-5ED6192FE3D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936E-E9D7-4795-AFCC-0957D7F6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3D08-3DEA-4FF7-AD09-F28DADBC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FC4-CF20-4C0A-9244-F5074320C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3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eprod.ntp.net.in/cws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59D-5036-42FF-BE01-2BD1D907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636588"/>
            <a:ext cx="9829799" cy="2387600"/>
          </a:xfrm>
        </p:spPr>
        <p:txBody>
          <a:bodyPr/>
          <a:lstStyle/>
          <a:p>
            <a:r>
              <a:rPr lang="en-IN" dirty="0"/>
              <a:t>Design Changes  – CWSN Vertical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7F39A-58D2-4BCE-8756-3876EA810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628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Table of Contents </a:t>
            </a:r>
          </a:p>
          <a:p>
            <a:r>
              <a:rPr lang="en-IN" b="1" dirty="0"/>
              <a:t>Date 06 – 12 – 2022 </a:t>
            </a:r>
          </a:p>
        </p:txBody>
      </p:sp>
    </p:spTree>
    <p:extLst>
      <p:ext uri="{BB962C8B-B14F-4D97-AF65-F5344CB8AC3E}">
        <p14:creationId xmlns:p14="http://schemas.microsoft.com/office/powerpoint/2010/main" val="32218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8566-2576-43D5-A148-34AFE1B9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3575"/>
          </a:xfrm>
        </p:spPr>
        <p:txBody>
          <a:bodyPr>
            <a:normAutofit/>
          </a:bodyPr>
          <a:lstStyle/>
          <a:p>
            <a:r>
              <a:rPr lang="en-IN" sz="3600" b="1" dirty="0"/>
              <a:t>Changes to be incorporated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13D1CD-8DA7-4EA4-9393-4CA5A837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9325"/>
            <a:ext cx="11506200" cy="4351338"/>
          </a:xfrm>
        </p:spPr>
        <p:txBody>
          <a:bodyPr/>
          <a:lstStyle/>
          <a:p>
            <a:r>
              <a:rPr lang="en-IN" sz="2400" dirty="0" err="1"/>
              <a:t>Url</a:t>
            </a:r>
            <a:r>
              <a:rPr lang="en-IN" sz="2400" dirty="0"/>
              <a:t> of the staging server </a:t>
            </a:r>
            <a:r>
              <a:rPr lang="en-IN" sz="2400" dirty="0">
                <a:hlinkClick r:id="rId2"/>
              </a:rPr>
              <a:t>https://preprod.ntp.net.in/cwsn.html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placement of the thumbnails has to be changed as mentioned in ppt.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Add  new thumbnail namely “ISL Resources”(graphics attached in the e mail)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Addition of the logo to the page (graphics attached in the e mail)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Please follow the instructions as mentioned in upcoming slides 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2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0ED5-98C5-45E1-9978-0CE3D6A2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019"/>
            <a:ext cx="12068175" cy="758506"/>
          </a:xfrm>
        </p:spPr>
        <p:txBody>
          <a:bodyPr/>
          <a:lstStyle/>
          <a:p>
            <a:r>
              <a:rPr lang="en-IN" sz="3600" b="1" dirty="0"/>
              <a:t>Addition of the CWSN LOGO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AED4B-7DFF-4239-9E14-8F2559CB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32" y="1452561"/>
            <a:ext cx="7517377" cy="374364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F62D2-D007-4EA7-A14A-F39D1C099458}"/>
              </a:ext>
            </a:extLst>
          </p:cNvPr>
          <p:cNvCxnSpPr/>
          <p:nvPr/>
        </p:nvCxnSpPr>
        <p:spPr>
          <a:xfrm>
            <a:off x="1451610" y="1694180"/>
            <a:ext cx="70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7CDD490C-941C-48DC-A27E-3F9025D2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45" y="860744"/>
            <a:ext cx="1609725" cy="16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54B-2D80-47FF-9DBD-5645F21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663575"/>
          </a:xfrm>
        </p:spPr>
        <p:txBody>
          <a:bodyPr/>
          <a:lstStyle/>
          <a:p>
            <a:r>
              <a:rPr lang="en-IN" sz="3600" b="1" dirty="0"/>
              <a:t>Revised design of the thumbnails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13C53-5457-4E67-8F59-8DD6FD98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2" y="2156457"/>
            <a:ext cx="4099559" cy="35052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B42D7-960A-4D78-998C-A57F58F50E41}"/>
              </a:ext>
            </a:extLst>
          </p:cNvPr>
          <p:cNvSpPr txBox="1"/>
          <p:nvPr/>
        </p:nvSpPr>
        <p:spPr>
          <a:xfrm>
            <a:off x="571500" y="742732"/>
            <a:ext cx="1075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layout has to be changed as mentioned below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Remove the thumbnails ISL Dictionary &amp; Glossary in ISL.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New thumbnail namely “ISL Resources” highlighted in yellow to be added.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Resources mapped with thumbnails ISL Dictionary &amp; Glossary in ISL to be mapped with ISL Resources 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69FED1-49EF-4199-B743-2D2AB5F01CC9}"/>
              </a:ext>
            </a:extLst>
          </p:cNvPr>
          <p:cNvSpPr/>
          <p:nvPr/>
        </p:nvSpPr>
        <p:spPr>
          <a:xfrm>
            <a:off x="4968434" y="3253079"/>
            <a:ext cx="909003" cy="44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3A8B05-1C47-48F8-ACD5-D15D60AE5C65}"/>
              </a:ext>
            </a:extLst>
          </p:cNvPr>
          <p:cNvSpPr/>
          <p:nvPr/>
        </p:nvSpPr>
        <p:spPr>
          <a:xfrm>
            <a:off x="6956425" y="2407784"/>
            <a:ext cx="120904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0808C4-5610-4459-9A3A-B292141E8A8A}"/>
              </a:ext>
            </a:extLst>
          </p:cNvPr>
          <p:cNvSpPr/>
          <p:nvPr/>
        </p:nvSpPr>
        <p:spPr>
          <a:xfrm>
            <a:off x="6956425" y="3565382"/>
            <a:ext cx="120904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 </a:t>
            </a:r>
          </a:p>
          <a:p>
            <a:pPr algn="ctr"/>
            <a:r>
              <a:rPr lang="en-IN" dirty="0"/>
              <a:t>Educators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B3AD19-DA4C-404A-81E7-421E9A73EAF2}"/>
              </a:ext>
            </a:extLst>
          </p:cNvPr>
          <p:cNvSpPr/>
          <p:nvPr/>
        </p:nvSpPr>
        <p:spPr>
          <a:xfrm>
            <a:off x="8422640" y="3565382"/>
            <a:ext cx="1320803" cy="589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Educational administrators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B533F1-8E55-4770-98D1-1716C9C8F788}"/>
              </a:ext>
            </a:extLst>
          </p:cNvPr>
          <p:cNvSpPr/>
          <p:nvPr/>
        </p:nvSpPr>
        <p:spPr>
          <a:xfrm>
            <a:off x="10031097" y="2407782"/>
            <a:ext cx="120904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F2D2F4-EEF6-4F88-AC80-8412B54B6081}"/>
              </a:ext>
            </a:extLst>
          </p:cNvPr>
          <p:cNvSpPr/>
          <p:nvPr/>
        </p:nvSpPr>
        <p:spPr>
          <a:xfrm>
            <a:off x="8422640" y="2407783"/>
            <a:ext cx="120904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02F9D-05A2-46CC-80ED-E8ADFC6226B4}"/>
              </a:ext>
            </a:extLst>
          </p:cNvPr>
          <p:cNvSpPr txBox="1"/>
          <p:nvPr/>
        </p:nvSpPr>
        <p:spPr>
          <a:xfrm>
            <a:off x="4773531" y="2464394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(First Row)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B92EB-52EC-4E73-BD28-80198AF279E4}"/>
              </a:ext>
            </a:extLst>
          </p:cNvPr>
          <p:cNvSpPr txBox="1"/>
          <p:nvPr/>
        </p:nvSpPr>
        <p:spPr>
          <a:xfrm>
            <a:off x="4909184" y="3909058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(Second Row)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9498D5-AD83-4A2F-BA4F-C0368940D521}"/>
              </a:ext>
            </a:extLst>
          </p:cNvPr>
          <p:cNvSpPr/>
          <p:nvPr/>
        </p:nvSpPr>
        <p:spPr>
          <a:xfrm>
            <a:off x="10031097" y="3536746"/>
            <a:ext cx="1209040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ISL Resources</a:t>
            </a:r>
          </a:p>
        </p:txBody>
      </p:sp>
    </p:spTree>
    <p:extLst>
      <p:ext uri="{BB962C8B-B14F-4D97-AF65-F5344CB8AC3E}">
        <p14:creationId xmlns:p14="http://schemas.microsoft.com/office/powerpoint/2010/main" val="56507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DA71-B80C-4033-9801-C523018B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425"/>
          </a:xfrm>
        </p:spPr>
        <p:txBody>
          <a:bodyPr/>
          <a:lstStyle/>
          <a:p>
            <a:r>
              <a:rPr lang="en-IN" sz="3600" b="1" dirty="0"/>
              <a:t>New Thumbnail – ISL Resources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75C2A8-EA83-44D3-B0D0-52FA348A9F34}"/>
              </a:ext>
            </a:extLst>
          </p:cNvPr>
          <p:cNvSpPr/>
          <p:nvPr/>
        </p:nvSpPr>
        <p:spPr>
          <a:xfrm>
            <a:off x="2590800" y="2730264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11977-457D-475F-8211-267E4FD49849}"/>
              </a:ext>
            </a:extLst>
          </p:cNvPr>
          <p:cNvSpPr/>
          <p:nvPr/>
        </p:nvSpPr>
        <p:spPr>
          <a:xfrm>
            <a:off x="6153150" y="2120937"/>
            <a:ext cx="1828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 C D E F G H I J K L M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O P Q R S T U V W X Y 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A37E9-12A3-4098-93D6-9CFBDA66D8B6}"/>
              </a:ext>
            </a:extLst>
          </p:cNvPr>
          <p:cNvSpPr txBox="1"/>
          <p:nvPr/>
        </p:nvSpPr>
        <p:spPr>
          <a:xfrm>
            <a:off x="559593" y="4643457"/>
            <a:ext cx="11072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/>
              <a:t>By clicking on the explore button a list will get open below wherein the list of three options will be visible </a:t>
            </a:r>
            <a:r>
              <a:rPr lang="en-IN" dirty="0" err="1"/>
              <a:t>i.e</a:t>
            </a:r>
            <a:r>
              <a:rPr lang="en-IN" dirty="0"/>
              <a:t> Dictionary, Glossary &amp; Academic terms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Clicking on the Dictionary will take the user to the alphabet list A-Z wherein each letter is hyperlinked.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Clicking on Glossary will take the user to the list of subjects, clicking on each subject alphabet list A-Z  will open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 Academic terms will also be hyperlinked and Do IDs to map with this option will be shared soon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FC63D-AC7D-4491-8903-6E3A0571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31" y="3575157"/>
            <a:ext cx="1011462" cy="38595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88F1AFD-1D1B-4602-A2DF-BD4E66D88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00141"/>
            <a:ext cx="1828804" cy="1828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1A694-E2D5-468C-AB13-A3421322B456}"/>
              </a:ext>
            </a:extLst>
          </p:cNvPr>
          <p:cNvSpPr txBox="1"/>
          <p:nvPr/>
        </p:nvSpPr>
        <p:spPr>
          <a:xfrm>
            <a:off x="3867150" y="221454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Dictionary </a:t>
            </a:r>
          </a:p>
          <a:p>
            <a:r>
              <a:rPr lang="en-IN" dirty="0"/>
              <a:t>Glossary </a:t>
            </a:r>
          </a:p>
          <a:p>
            <a:r>
              <a:rPr lang="en-IN" dirty="0"/>
              <a:t>Academic Terms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B3943-547E-4E60-8E80-00A9A71FFD8F}"/>
              </a:ext>
            </a:extLst>
          </p:cNvPr>
          <p:cNvCxnSpPr/>
          <p:nvPr/>
        </p:nvCxnSpPr>
        <p:spPr>
          <a:xfrm>
            <a:off x="5010150" y="239410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73A159-EE79-4146-A12E-ACD963EC51A5}"/>
              </a:ext>
            </a:extLst>
          </p:cNvPr>
          <p:cNvCxnSpPr>
            <a:cxnSpLocks/>
          </p:cNvCxnSpPr>
          <p:nvPr/>
        </p:nvCxnSpPr>
        <p:spPr>
          <a:xfrm>
            <a:off x="4857746" y="2676208"/>
            <a:ext cx="312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C807F-79D7-4F28-A5A9-F8E7D756F668}"/>
              </a:ext>
            </a:extLst>
          </p:cNvPr>
          <p:cNvSpPr/>
          <p:nvPr/>
        </p:nvSpPr>
        <p:spPr>
          <a:xfrm>
            <a:off x="8000992" y="2501790"/>
            <a:ext cx="18288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Urdu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6DE13A-8CA4-4874-A0C1-7B9728BCB935}"/>
              </a:ext>
            </a:extLst>
          </p:cNvPr>
          <p:cNvCxnSpPr/>
          <p:nvPr/>
        </p:nvCxnSpPr>
        <p:spPr>
          <a:xfrm>
            <a:off x="9144000" y="2657158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6565-C7FE-4D6A-8A8B-A5CFBDDF4719}"/>
              </a:ext>
            </a:extLst>
          </p:cNvPr>
          <p:cNvSpPr/>
          <p:nvPr/>
        </p:nvSpPr>
        <p:spPr>
          <a:xfrm>
            <a:off x="9715496" y="2394108"/>
            <a:ext cx="1828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 C D E F G H I J K L M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O P Q R S T U V W X Y Z</a:t>
            </a:r>
          </a:p>
        </p:txBody>
      </p:sp>
    </p:spTree>
    <p:extLst>
      <p:ext uri="{BB962C8B-B14F-4D97-AF65-F5344CB8AC3E}">
        <p14:creationId xmlns:p14="http://schemas.microsoft.com/office/powerpoint/2010/main" val="27195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A3317-6B49-4F67-8A08-2B00F05D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5850"/>
            <a:ext cx="10515600" cy="1325563"/>
          </a:xfrm>
        </p:spPr>
        <p:txBody>
          <a:bodyPr/>
          <a:lstStyle/>
          <a:p>
            <a:r>
              <a:rPr lang="en-IN" dirty="0"/>
              <a:t>Thanks …!!</a:t>
            </a:r>
          </a:p>
        </p:txBody>
      </p:sp>
    </p:spTree>
    <p:extLst>
      <p:ext uri="{BB962C8B-B14F-4D97-AF65-F5344CB8AC3E}">
        <p14:creationId xmlns:p14="http://schemas.microsoft.com/office/powerpoint/2010/main" val="84490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981542</vt:lpwstr>
  </property>
  <property fmtid="{D5CDD505-2E9C-101B-9397-08002B2CF9AE}" pid="4" name="OptimizationTime">
    <vt:lpwstr>20221206_1412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Design Changes  – CWSN Vertical </vt:lpstr>
      <vt:lpstr>Changes to be incorporated </vt:lpstr>
      <vt:lpstr>Addition of the CWSN LOGO </vt:lpstr>
      <vt:lpstr>Revised design of the thumbnails </vt:lpstr>
      <vt:lpstr>New Thumbnail – ISL Resources </vt:lpstr>
      <vt:lpstr>Thanks 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Rastogi</dc:creator>
  <cp:lastModifiedBy>Apurv Rastogi</cp:lastModifiedBy>
  <cp:revision>14</cp:revision>
  <dcterms:created xsi:type="dcterms:W3CDTF">2022-11-01T09:15:54Z</dcterms:created>
  <dcterms:modified xsi:type="dcterms:W3CDTF">2022-12-06T06:59:08Z</dcterms:modified>
</cp:coreProperties>
</file>