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8" r:id="rId4"/>
    <p:sldId id="314" r:id="rId5"/>
    <p:sldId id="273" r:id="rId6"/>
    <p:sldId id="272" r:id="rId7"/>
    <p:sldId id="319" r:id="rId8"/>
    <p:sldId id="271" r:id="rId9"/>
    <p:sldId id="278" r:id="rId10"/>
    <p:sldId id="329" r:id="rId11"/>
    <p:sldId id="330" r:id="rId12"/>
    <p:sldId id="333" r:id="rId13"/>
    <p:sldId id="335" r:id="rId14"/>
    <p:sldId id="336" r:id="rId15"/>
    <p:sldId id="283" r:id="rId16"/>
    <p:sldId id="327" r:id="rId17"/>
    <p:sldId id="331" r:id="rId18"/>
    <p:sldId id="328" r:id="rId19"/>
    <p:sldId id="323" r:id="rId20"/>
    <p:sldId id="287" r:id="rId21"/>
    <p:sldId id="284" r:id="rId22"/>
    <p:sldId id="338" r:id="rId23"/>
    <p:sldId id="339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77" userDrawn="1">
          <p15:clr>
            <a:srgbClr val="A4A3A4"/>
          </p15:clr>
        </p15:guide>
        <p15:guide id="2" orient="horz" pos="845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orient="horz" pos="1638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1920" userDrawn="1">
          <p15:clr>
            <a:srgbClr val="A4A3A4"/>
          </p15:clr>
        </p15:guide>
        <p15:guide id="7" pos="2948" userDrawn="1">
          <p15:clr>
            <a:srgbClr val="A4A3A4"/>
          </p15:clr>
        </p15:guide>
        <p15:guide id="8" pos="2767" userDrawn="1">
          <p15:clr>
            <a:srgbClr val="A4A3A4"/>
          </p15:clr>
        </p15:guide>
        <p15:guide id="9" orient="horz" pos="11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5703" autoAdjust="0"/>
  </p:normalViewPr>
  <p:slideViewPr>
    <p:cSldViewPr snapToGrid="0" showGuides="1">
      <p:cViewPr>
        <p:scale>
          <a:sx n="65" d="100"/>
          <a:sy n="65" d="100"/>
        </p:scale>
        <p:origin x="1877" y="413"/>
      </p:cViewPr>
      <p:guideLst>
        <p:guide pos="5477"/>
        <p:guide orient="horz" pos="845"/>
        <p:guide pos="284"/>
        <p:guide orient="horz" pos="1638"/>
        <p:guide orient="horz" pos="3906"/>
        <p:guide orient="horz" pos="1920"/>
        <p:guide pos="2948"/>
        <p:guide pos="2767"/>
        <p:guide orient="horz" pos="11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C34EE-ABA8-453A-8450-81D0F297F3A1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81F8-F1C5-473C-82D3-4A56FBD5C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3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05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84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3636000"/>
            <a:ext cx="504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6320350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191562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44" name="Regieanweisung">
            <a:extLst>
              <a:ext uri="{FF2B5EF4-FFF2-40B4-BE49-F238E27FC236}">
                <a16:creationId xmlns:a16="http://schemas.microsoft.com/office/drawing/2014/main" id="{BD9CDD0A-1368-4F46-8672-866D7080458E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45" name="Regieanweisung">
              <a:extLst>
                <a:ext uri="{FF2B5EF4-FFF2-40B4-BE49-F238E27FC236}">
                  <a16:creationId xmlns:a16="http://schemas.microsoft.com/office/drawing/2014/main" id="{560FFD55-3E28-4D21-83D3-26E82A94F50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46" name="Regieanweisung">
              <a:extLst>
                <a:ext uri="{FF2B5EF4-FFF2-40B4-BE49-F238E27FC236}">
                  <a16:creationId xmlns:a16="http://schemas.microsoft.com/office/drawing/2014/main" id="{EC34B320-4C1E-4245-9A41-CCC9ABD7B744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48" name="Text // Listenebene erhöhen">
                <a:extLst>
                  <a:ext uri="{FF2B5EF4-FFF2-40B4-BE49-F238E27FC236}">
                    <a16:creationId xmlns:a16="http://schemas.microsoft.com/office/drawing/2014/main" id="{B757752A-C1E6-452A-91B8-858E40A3D3B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49" name="Text // Listenebene verringern">
                <a:extLst>
                  <a:ext uri="{FF2B5EF4-FFF2-40B4-BE49-F238E27FC236}">
                    <a16:creationId xmlns:a16="http://schemas.microsoft.com/office/drawing/2014/main" id="{400EBAEB-E122-42C8-8E38-D00900C961D2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50" name="Listenebenen">
                <a:extLst>
                  <a:ext uri="{FF2B5EF4-FFF2-40B4-BE49-F238E27FC236}">
                    <a16:creationId xmlns:a16="http://schemas.microsoft.com/office/drawing/2014/main" id="{B0B9B240-565C-498F-B402-B565B062DF28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51" name="Bild // Listenebene verringern">
                <a:extLst>
                  <a:ext uri="{FF2B5EF4-FFF2-40B4-BE49-F238E27FC236}">
                    <a16:creationId xmlns:a16="http://schemas.microsoft.com/office/drawing/2014/main" id="{80EB6D53-C1D8-44C2-9009-C09B6B2DB6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Bild // Listenebene erhöhen">
                <a:extLst>
                  <a:ext uri="{FF2B5EF4-FFF2-40B4-BE49-F238E27FC236}">
                    <a16:creationId xmlns:a16="http://schemas.microsoft.com/office/drawing/2014/main" id="{FCE5168F-772A-43BE-8D47-EBF6CAD1419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" name="Fußzeile">
              <a:extLst>
                <a:ext uri="{FF2B5EF4-FFF2-40B4-BE49-F238E27FC236}">
                  <a16:creationId xmlns:a16="http://schemas.microsoft.com/office/drawing/2014/main" id="{5989EFAD-B8FB-4939-A268-FBA2A1B06188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35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klein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360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1860551"/>
            <a:ext cx="8243888" cy="43402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580026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172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952000"/>
            <a:ext cx="468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4289346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drei 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6320350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4191562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4" name="Regieanweisung">
            <a:extLst>
              <a:ext uri="{FF2B5EF4-FFF2-40B4-BE49-F238E27FC236}">
                <a16:creationId xmlns:a16="http://schemas.microsoft.com/office/drawing/2014/main" id="{8C9887ED-FA56-47D8-A554-04E1CD9323EF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5" name="Regieanweisung">
              <a:extLst>
                <a:ext uri="{FF2B5EF4-FFF2-40B4-BE49-F238E27FC236}">
                  <a16:creationId xmlns:a16="http://schemas.microsoft.com/office/drawing/2014/main" id="{CE6B8BA5-95EE-4ADF-AAA4-2B444727A70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6" name="Regieanweisung">
              <a:extLst>
                <a:ext uri="{FF2B5EF4-FFF2-40B4-BE49-F238E27FC236}">
                  <a16:creationId xmlns:a16="http://schemas.microsoft.com/office/drawing/2014/main" id="{222B9A67-489E-4DD3-AD0C-713B472E9ADA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8" name="Text // Listenebene erhöhen">
                <a:extLst>
                  <a:ext uri="{FF2B5EF4-FFF2-40B4-BE49-F238E27FC236}">
                    <a16:creationId xmlns:a16="http://schemas.microsoft.com/office/drawing/2014/main" id="{84F94400-F15F-43A3-9B21-1301F771A7DD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9" name="Text // Listenebene verringern">
                <a:extLst>
                  <a:ext uri="{FF2B5EF4-FFF2-40B4-BE49-F238E27FC236}">
                    <a16:creationId xmlns:a16="http://schemas.microsoft.com/office/drawing/2014/main" id="{46971079-7FCD-44C4-9788-235520CB725B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0" name="Listenebenen">
                <a:extLst>
                  <a:ext uri="{FF2B5EF4-FFF2-40B4-BE49-F238E27FC236}">
                    <a16:creationId xmlns:a16="http://schemas.microsoft.com/office/drawing/2014/main" id="{16FBC351-E303-4C57-9EF6-AA9029784DE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1" name="Bild // Listenebene verringern">
                <a:extLst>
                  <a:ext uri="{FF2B5EF4-FFF2-40B4-BE49-F238E27FC236}">
                    <a16:creationId xmlns:a16="http://schemas.microsoft.com/office/drawing/2014/main" id="{ACA43603-CBEF-4D0E-B415-8835AD63735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Bild // Listenebene erhöhen">
                <a:extLst>
                  <a:ext uri="{FF2B5EF4-FFF2-40B4-BE49-F238E27FC236}">
                    <a16:creationId xmlns:a16="http://schemas.microsoft.com/office/drawing/2014/main" id="{45BCC3F1-3AC1-4608-B7BA-063CDA8EA5C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319292A5-0730-4F47-B00E-3B95A0274E67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6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268000"/>
            <a:ext cx="450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  <a:br>
              <a:rPr lang="de-DE" dirty="0"/>
            </a:br>
            <a:r>
              <a:rPr lang="de-DE" dirty="0"/>
              <a:t>als Zweizeiler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2091629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558651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ganzen vier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5449535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2BF5FE1F-FB33-4327-B3C9-F0F64BBE176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0" y="3024000"/>
            <a:ext cx="4191562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5" name="Regieanweisung">
            <a:extLst>
              <a:ext uri="{FF2B5EF4-FFF2-40B4-BE49-F238E27FC236}">
                <a16:creationId xmlns:a16="http://schemas.microsoft.com/office/drawing/2014/main" id="{A484DCFD-602A-4584-B656-B5E8202DF606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6" name="Regieanweisung">
              <a:extLst>
                <a:ext uri="{FF2B5EF4-FFF2-40B4-BE49-F238E27FC236}">
                  <a16:creationId xmlns:a16="http://schemas.microsoft.com/office/drawing/2014/main" id="{BDA13368-94B1-4D95-964C-20668D9A53C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7" name="Regieanweisung">
              <a:extLst>
                <a:ext uri="{FF2B5EF4-FFF2-40B4-BE49-F238E27FC236}">
                  <a16:creationId xmlns:a16="http://schemas.microsoft.com/office/drawing/2014/main" id="{C9482924-CAA1-4939-8032-C6CB96CD0E61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0212010E-35ED-472B-AC42-5AF06DE0E1A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0C37D0D7-543D-4E47-BB33-F61262B4FAF7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0862F84C-61DC-41BB-A7DA-AB5ADA6F578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1FC184C1-5E3B-43D8-9682-EFC1DEFFB6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73C19225-8ED6-4FAD-A66A-7A9BDE9F6F6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655E73A-B757-479F-81DD-E70643C94FBA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87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77" userDrawn="1">
          <p15:clr>
            <a:srgbClr val="FBAE40"/>
          </p15:clr>
        </p15:guide>
        <p15:guide id="2" pos="28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8243888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7316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625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1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56135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Headline auf einer Zeile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136913"/>
            <a:ext cx="8243888" cy="40638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46793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344" userDrawn="1">
          <p15:clr>
            <a:srgbClr val="FBAE40"/>
          </p15:clr>
        </p15:guide>
        <p15:guide id="4" orient="horz" pos="1207" userDrawn="1">
          <p15:clr>
            <a:srgbClr val="FBAE40"/>
          </p15:clr>
        </p15:guide>
        <p15:guide id="5" orient="horz" pos="39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2-spalt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2579687"/>
            <a:ext cx="4131089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73173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9261" y="3043238"/>
            <a:ext cx="8245477" cy="3157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46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E61F6595-0C30-4664-8152-9D78417BCD8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79951" y="1438274"/>
            <a:ext cx="4013200" cy="4105275"/>
          </a:xfrm>
          <a:prstGeom prst="rect">
            <a:avLst/>
          </a:pr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1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  <p:sp>
        <p:nvSpPr>
          <p:cNvPr id="9" name="Vertikaler Textplatzhalter 2">
            <a:extLst>
              <a:ext uri="{FF2B5EF4-FFF2-40B4-BE49-F238E27FC236}">
                <a16:creationId xmlns:a16="http://schemas.microsoft.com/office/drawing/2014/main" id="{44D287F0-DBF5-426F-B35B-53457A9D688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50850" y="3043238"/>
            <a:ext cx="3943351" cy="3157536"/>
          </a:xfrm>
        </p:spPr>
        <p:txBody>
          <a:bodyPr vert="horz" numCol="1" spcCol="23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A39B718C-D599-4641-A385-B293319C20A8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4679950" y="5725409"/>
            <a:ext cx="4014788" cy="475366"/>
          </a:xfrm>
        </p:spPr>
        <p:txBody>
          <a:bodyPr vert="horz" numCol="1" spcCol="234000"/>
          <a:lstStyle>
            <a:lvl1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72871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kurz // 2x Inah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2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kurz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11C3849-4A62-4281-8865-052CE3E982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3941763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C9754B1-C6C8-4316-BA2C-DA72E278B02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79950" y="2581847"/>
            <a:ext cx="4013200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767485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Regieanweisung">
            <a:extLst>
              <a:ext uri="{FF2B5EF4-FFF2-40B4-BE49-F238E27FC236}">
                <a16:creationId xmlns:a16="http://schemas.microsoft.com/office/drawing/2014/main" id="{DB1A54AA-113C-4A95-A984-DEF5AEAFE104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8" name="Regieanweisung">
              <a:extLst>
                <a:ext uri="{FF2B5EF4-FFF2-40B4-BE49-F238E27FC236}">
                  <a16:creationId xmlns:a16="http://schemas.microsoft.com/office/drawing/2014/main" id="{3E7BBF96-B12B-424D-89F0-4173814A5DC8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9" name="Regieanweisung">
              <a:extLst>
                <a:ext uri="{FF2B5EF4-FFF2-40B4-BE49-F238E27FC236}">
                  <a16:creationId xmlns:a16="http://schemas.microsoft.com/office/drawing/2014/main" id="{3ADB6EAD-10C0-4528-81B7-A8142E7E0CB9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FAB3FBC5-F07B-4D05-8B61-BB9749A56C93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107D8539-CD39-4D17-86D5-7CD4C9DA8156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25515F67-F671-4831-BA35-56BFF72BBBE9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E2FCD400-86F0-4B52-BBE7-933973A94E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E5DF6BE1-7FFB-4DB7-BE22-885E9BC365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6745192A-BE4C-4A7D-818A-A96E3EA4B8F3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7" name="Hintergrundnetz">
            <a:extLst>
              <a:ext uri="{FF2B5EF4-FFF2-40B4-BE49-F238E27FC236}">
                <a16:creationId xmlns:a16="http://schemas.microsoft.com/office/drawing/2014/main" id="{0041682D-962C-433D-9AF0-6AC0C57E9ED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041400" y="0"/>
            <a:ext cx="8102600" cy="6858000"/>
          </a:xfrm>
          <a:custGeom>
            <a:avLst/>
            <a:gdLst>
              <a:gd name="T0" fmla="*/ 2963 w 22519"/>
              <a:gd name="T1" fmla="*/ 1478 h 19050"/>
              <a:gd name="T2" fmla="*/ 2372 w 22519"/>
              <a:gd name="T3" fmla="*/ 1184 h 19050"/>
              <a:gd name="T4" fmla="*/ 1412 w 22519"/>
              <a:gd name="T5" fmla="*/ 662 h 19050"/>
              <a:gd name="T6" fmla="*/ 697 w 22519"/>
              <a:gd name="T7" fmla="*/ 350 h 19050"/>
              <a:gd name="T8" fmla="*/ 13967 w 22519"/>
              <a:gd name="T9" fmla="*/ 710 h 19050"/>
              <a:gd name="T10" fmla="*/ 13211 w 22519"/>
              <a:gd name="T11" fmla="*/ 1079 h 19050"/>
              <a:gd name="T12" fmla="*/ 12139 w 22519"/>
              <a:gd name="T13" fmla="*/ 1293 h 19050"/>
              <a:gd name="T14" fmla="*/ 11288 w 22519"/>
              <a:gd name="T15" fmla="*/ 1393 h 19050"/>
              <a:gd name="T16" fmla="*/ 10402 w 22519"/>
              <a:gd name="T17" fmla="*/ 1537 h 19050"/>
              <a:gd name="T18" fmla="*/ 9564 w 22519"/>
              <a:gd name="T19" fmla="*/ 1713 h 19050"/>
              <a:gd name="T20" fmla="*/ 8788 w 22519"/>
              <a:gd name="T21" fmla="*/ 1800 h 19050"/>
              <a:gd name="T22" fmla="*/ 7716 w 22519"/>
              <a:gd name="T23" fmla="*/ 2014 h 19050"/>
              <a:gd name="T24" fmla="*/ 6866 w 22519"/>
              <a:gd name="T25" fmla="*/ 2113 h 19050"/>
              <a:gd name="T26" fmla="*/ 5980 w 22519"/>
              <a:gd name="T27" fmla="*/ 2257 h 19050"/>
              <a:gd name="T28" fmla="*/ 5142 w 22519"/>
              <a:gd name="T29" fmla="*/ 2433 h 19050"/>
              <a:gd name="T30" fmla="*/ 4118 w 22519"/>
              <a:gd name="T31" fmla="*/ 2368 h 19050"/>
              <a:gd name="T32" fmla="*/ 3604 w 22519"/>
              <a:gd name="T33" fmla="*/ 1192 h 19050"/>
              <a:gd name="T34" fmla="*/ 4247 w 22519"/>
              <a:gd name="T35" fmla="*/ 626 h 19050"/>
              <a:gd name="T36" fmla="*/ 3624 w 22519"/>
              <a:gd name="T37" fmla="*/ 1944 h 19050"/>
              <a:gd name="T38" fmla="*/ 21404 w 22519"/>
              <a:gd name="T39" fmla="*/ 16259 h 19050"/>
              <a:gd name="T40" fmla="*/ 21536 w 22519"/>
              <a:gd name="T41" fmla="*/ 15993 h 19050"/>
              <a:gd name="T42" fmla="*/ 22046 w 22519"/>
              <a:gd name="T43" fmla="*/ 15305 h 19050"/>
              <a:gd name="T44" fmla="*/ 20898 w 22519"/>
              <a:gd name="T45" fmla="*/ 16772 h 19050"/>
              <a:gd name="T46" fmla="*/ 20377 w 22519"/>
              <a:gd name="T47" fmla="*/ 17352 h 19050"/>
              <a:gd name="T48" fmla="*/ 19747 w 22519"/>
              <a:gd name="T49" fmla="*/ 17932 h 19050"/>
              <a:gd name="T50" fmla="*/ 19006 w 22519"/>
              <a:gd name="T51" fmla="*/ 18735 h 19050"/>
              <a:gd name="T52" fmla="*/ 16995 w 22519"/>
              <a:gd name="T53" fmla="*/ 17940 h 19050"/>
              <a:gd name="T54" fmla="*/ 16061 w 22519"/>
              <a:gd name="T55" fmla="*/ 18508 h 19050"/>
              <a:gd name="T56" fmla="*/ 15485 w 22519"/>
              <a:gd name="T57" fmla="*/ 18831 h 19050"/>
              <a:gd name="T58" fmla="*/ 17377 w 22519"/>
              <a:gd name="T59" fmla="*/ 18697 h 19050"/>
              <a:gd name="T60" fmla="*/ 22110 w 22519"/>
              <a:gd name="T61" fmla="*/ 16729 h 19050"/>
              <a:gd name="T62" fmla="*/ 20448 w 22519"/>
              <a:gd name="T63" fmla="*/ 16735 h 19050"/>
              <a:gd name="T64" fmla="*/ 19629 w 22519"/>
              <a:gd name="T65" fmla="*/ 16983 h 19050"/>
              <a:gd name="T66" fmla="*/ 18782 w 22519"/>
              <a:gd name="T67" fmla="*/ 17282 h 19050"/>
              <a:gd name="T68" fmla="*/ 17988 w 22519"/>
              <a:gd name="T69" fmla="*/ 17603 h 19050"/>
              <a:gd name="T70" fmla="*/ 21336 w 22519"/>
              <a:gd name="T71" fmla="*/ 3775 h 19050"/>
              <a:gd name="T72" fmla="*/ 21660 w 22519"/>
              <a:gd name="T73" fmla="*/ 5030 h 19050"/>
              <a:gd name="T74" fmla="*/ 21989 w 22519"/>
              <a:gd name="T75" fmla="*/ 5737 h 19050"/>
              <a:gd name="T76" fmla="*/ 22275 w 22519"/>
              <a:gd name="T77" fmla="*/ 6544 h 19050"/>
              <a:gd name="T78" fmla="*/ 14321 w 22519"/>
              <a:gd name="T79" fmla="*/ 923 h 19050"/>
              <a:gd name="T80" fmla="*/ 15175 w 22519"/>
              <a:gd name="T81" fmla="*/ 864 h 19050"/>
              <a:gd name="T82" fmla="*/ 16256 w 22519"/>
              <a:gd name="T83" fmla="*/ 700 h 19050"/>
              <a:gd name="T84" fmla="*/ 16912 w 22519"/>
              <a:gd name="T85" fmla="*/ 625 h 19050"/>
              <a:gd name="T86" fmla="*/ 18001 w 22519"/>
              <a:gd name="T87" fmla="*/ 539 h 19050"/>
              <a:gd name="T88" fmla="*/ 18770 w 22519"/>
              <a:gd name="T89" fmla="*/ 411 h 19050"/>
              <a:gd name="T90" fmla="*/ 19624 w 22519"/>
              <a:gd name="T91" fmla="*/ 352 h 19050"/>
              <a:gd name="T92" fmla="*/ 20705 w 22519"/>
              <a:gd name="T93" fmla="*/ 189 h 19050"/>
              <a:gd name="T94" fmla="*/ 21361 w 22519"/>
              <a:gd name="T95" fmla="*/ 114 h 19050"/>
              <a:gd name="T96" fmla="*/ 22519 w 22519"/>
              <a:gd name="T97" fmla="*/ 32 h 19050"/>
              <a:gd name="T98" fmla="*/ 21654 w 22519"/>
              <a:gd name="T99" fmla="*/ 2767 h 19050"/>
              <a:gd name="T100" fmla="*/ 21853 w 22519"/>
              <a:gd name="T101" fmla="*/ 2138 h 19050"/>
              <a:gd name="T102" fmla="*/ 22220 w 22519"/>
              <a:gd name="T103" fmla="*/ 1108 h 19050"/>
              <a:gd name="T104" fmla="*/ 22417 w 22519"/>
              <a:gd name="T105" fmla="*/ 354 h 19050"/>
              <a:gd name="T106" fmla="*/ 20294 w 22519"/>
              <a:gd name="T107" fmla="*/ 3629 h 19050"/>
              <a:gd name="T108" fmla="*/ 19515 w 22519"/>
              <a:gd name="T109" fmla="*/ 3274 h 19050"/>
              <a:gd name="T110" fmla="*/ 18682 w 22519"/>
              <a:gd name="T111" fmla="*/ 2939 h 19050"/>
              <a:gd name="T112" fmla="*/ 17873 w 22519"/>
              <a:gd name="T113" fmla="*/ 2656 h 19050"/>
              <a:gd name="T114" fmla="*/ 17165 w 22519"/>
              <a:gd name="T115" fmla="*/ 2329 h 19050"/>
              <a:gd name="T116" fmla="*/ 16137 w 22519"/>
              <a:gd name="T117" fmla="*/ 1958 h 19050"/>
              <a:gd name="T118" fmla="*/ 15357 w 22519"/>
              <a:gd name="T119" fmla="*/ 1603 h 19050"/>
              <a:gd name="T120" fmla="*/ 14524 w 22519"/>
              <a:gd name="T121" fmla="*/ 1268 h 19050"/>
              <a:gd name="T122" fmla="*/ 14313 w 22519"/>
              <a:gd name="T123" fmla="*/ 206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519" h="19050">
                <a:moveTo>
                  <a:pt x="17377" y="18034"/>
                </a:moveTo>
                <a:cubicBezTo>
                  <a:pt x="17496" y="18022"/>
                  <a:pt x="17589" y="17922"/>
                  <a:pt x="17589" y="17800"/>
                </a:cubicBezTo>
                <a:cubicBezTo>
                  <a:pt x="17589" y="17782"/>
                  <a:pt x="17587" y="17764"/>
                  <a:pt x="17583" y="17746"/>
                </a:cubicBezTo>
                <a:lnTo>
                  <a:pt x="17621" y="17733"/>
                </a:lnTo>
                <a:lnTo>
                  <a:pt x="17608" y="17696"/>
                </a:lnTo>
                <a:lnTo>
                  <a:pt x="17571" y="17709"/>
                </a:lnTo>
                <a:cubicBezTo>
                  <a:pt x="17535" y="17625"/>
                  <a:pt x="17452" y="17565"/>
                  <a:pt x="17354" y="17565"/>
                </a:cubicBezTo>
                <a:cubicBezTo>
                  <a:pt x="17224" y="17565"/>
                  <a:pt x="17119" y="17670"/>
                  <a:pt x="17119" y="17800"/>
                </a:cubicBezTo>
                <a:cubicBezTo>
                  <a:pt x="17119" y="17823"/>
                  <a:pt x="17122" y="17845"/>
                  <a:pt x="17128" y="17865"/>
                </a:cubicBezTo>
                <a:lnTo>
                  <a:pt x="17061" y="17903"/>
                </a:lnTo>
                <a:lnTo>
                  <a:pt x="17080" y="17937"/>
                </a:lnTo>
                <a:lnTo>
                  <a:pt x="17142" y="17902"/>
                </a:lnTo>
                <a:cubicBezTo>
                  <a:pt x="17178" y="17976"/>
                  <a:pt x="17252" y="18029"/>
                  <a:pt x="17338" y="18034"/>
                </a:cubicBezTo>
                <a:lnTo>
                  <a:pt x="17343" y="18114"/>
                </a:lnTo>
                <a:lnTo>
                  <a:pt x="17382" y="18112"/>
                </a:lnTo>
                <a:lnTo>
                  <a:pt x="17377" y="18034"/>
                </a:lnTo>
                <a:close/>
                <a:moveTo>
                  <a:pt x="82" y="0"/>
                </a:moveTo>
                <a:lnTo>
                  <a:pt x="1" y="0"/>
                </a:lnTo>
                <a:lnTo>
                  <a:pt x="0" y="3"/>
                </a:lnTo>
                <a:lnTo>
                  <a:pt x="106" y="55"/>
                </a:lnTo>
                <a:lnTo>
                  <a:pt x="123" y="21"/>
                </a:lnTo>
                <a:lnTo>
                  <a:pt x="82" y="0"/>
                </a:lnTo>
                <a:close/>
                <a:moveTo>
                  <a:pt x="2963" y="1478"/>
                </a:moveTo>
                <a:lnTo>
                  <a:pt x="2981" y="1443"/>
                </a:lnTo>
                <a:lnTo>
                  <a:pt x="3087" y="1496"/>
                </a:lnTo>
                <a:lnTo>
                  <a:pt x="3069" y="1531"/>
                </a:lnTo>
                <a:lnTo>
                  <a:pt x="2963" y="1478"/>
                </a:lnTo>
                <a:close/>
                <a:moveTo>
                  <a:pt x="2789" y="1391"/>
                </a:moveTo>
                <a:lnTo>
                  <a:pt x="2806" y="1356"/>
                </a:lnTo>
                <a:lnTo>
                  <a:pt x="2912" y="1409"/>
                </a:lnTo>
                <a:lnTo>
                  <a:pt x="2895" y="1444"/>
                </a:lnTo>
                <a:lnTo>
                  <a:pt x="2789" y="1391"/>
                </a:lnTo>
                <a:close/>
                <a:moveTo>
                  <a:pt x="2615" y="1304"/>
                </a:moveTo>
                <a:lnTo>
                  <a:pt x="2632" y="1269"/>
                </a:lnTo>
                <a:lnTo>
                  <a:pt x="2738" y="1322"/>
                </a:lnTo>
                <a:lnTo>
                  <a:pt x="2721" y="1357"/>
                </a:lnTo>
                <a:lnTo>
                  <a:pt x="2615" y="1304"/>
                </a:lnTo>
                <a:close/>
                <a:moveTo>
                  <a:pt x="2440" y="1217"/>
                </a:moveTo>
                <a:lnTo>
                  <a:pt x="2458" y="1183"/>
                </a:lnTo>
                <a:lnTo>
                  <a:pt x="2564" y="1236"/>
                </a:lnTo>
                <a:lnTo>
                  <a:pt x="2546" y="1270"/>
                </a:lnTo>
                <a:lnTo>
                  <a:pt x="2440" y="1217"/>
                </a:lnTo>
                <a:close/>
                <a:moveTo>
                  <a:pt x="2266" y="1131"/>
                </a:moveTo>
                <a:lnTo>
                  <a:pt x="2283" y="1096"/>
                </a:lnTo>
                <a:lnTo>
                  <a:pt x="2389" y="1149"/>
                </a:lnTo>
                <a:lnTo>
                  <a:pt x="2372" y="1184"/>
                </a:lnTo>
                <a:lnTo>
                  <a:pt x="2266" y="1131"/>
                </a:lnTo>
                <a:close/>
                <a:moveTo>
                  <a:pt x="2092" y="1044"/>
                </a:moveTo>
                <a:lnTo>
                  <a:pt x="2109" y="1009"/>
                </a:lnTo>
                <a:lnTo>
                  <a:pt x="2215" y="1062"/>
                </a:lnTo>
                <a:lnTo>
                  <a:pt x="2198" y="1097"/>
                </a:lnTo>
                <a:lnTo>
                  <a:pt x="2092" y="1044"/>
                </a:lnTo>
                <a:close/>
                <a:moveTo>
                  <a:pt x="1917" y="957"/>
                </a:moveTo>
                <a:lnTo>
                  <a:pt x="1935" y="922"/>
                </a:lnTo>
                <a:lnTo>
                  <a:pt x="2041" y="975"/>
                </a:lnTo>
                <a:lnTo>
                  <a:pt x="2024" y="1010"/>
                </a:lnTo>
                <a:lnTo>
                  <a:pt x="1917" y="957"/>
                </a:lnTo>
                <a:close/>
                <a:moveTo>
                  <a:pt x="1743" y="870"/>
                </a:moveTo>
                <a:lnTo>
                  <a:pt x="1760" y="836"/>
                </a:lnTo>
                <a:lnTo>
                  <a:pt x="1867" y="888"/>
                </a:lnTo>
                <a:lnTo>
                  <a:pt x="1849" y="923"/>
                </a:lnTo>
                <a:lnTo>
                  <a:pt x="1743" y="870"/>
                </a:lnTo>
                <a:close/>
                <a:moveTo>
                  <a:pt x="1569" y="784"/>
                </a:moveTo>
                <a:lnTo>
                  <a:pt x="1586" y="749"/>
                </a:lnTo>
                <a:lnTo>
                  <a:pt x="1692" y="802"/>
                </a:lnTo>
                <a:lnTo>
                  <a:pt x="1675" y="836"/>
                </a:lnTo>
                <a:lnTo>
                  <a:pt x="1569" y="784"/>
                </a:lnTo>
                <a:close/>
                <a:moveTo>
                  <a:pt x="1395" y="697"/>
                </a:moveTo>
                <a:lnTo>
                  <a:pt x="1412" y="662"/>
                </a:lnTo>
                <a:lnTo>
                  <a:pt x="1518" y="715"/>
                </a:lnTo>
                <a:lnTo>
                  <a:pt x="1501" y="750"/>
                </a:lnTo>
                <a:lnTo>
                  <a:pt x="1395" y="697"/>
                </a:lnTo>
                <a:close/>
                <a:moveTo>
                  <a:pt x="1220" y="610"/>
                </a:moveTo>
                <a:lnTo>
                  <a:pt x="1238" y="575"/>
                </a:lnTo>
                <a:lnTo>
                  <a:pt x="1344" y="628"/>
                </a:lnTo>
                <a:lnTo>
                  <a:pt x="1326" y="663"/>
                </a:lnTo>
                <a:lnTo>
                  <a:pt x="1220" y="610"/>
                </a:lnTo>
                <a:close/>
                <a:moveTo>
                  <a:pt x="1046" y="523"/>
                </a:moveTo>
                <a:lnTo>
                  <a:pt x="1063" y="489"/>
                </a:lnTo>
                <a:lnTo>
                  <a:pt x="1169" y="541"/>
                </a:lnTo>
                <a:lnTo>
                  <a:pt x="1152" y="576"/>
                </a:lnTo>
                <a:lnTo>
                  <a:pt x="1046" y="523"/>
                </a:lnTo>
                <a:close/>
                <a:moveTo>
                  <a:pt x="872" y="437"/>
                </a:moveTo>
                <a:lnTo>
                  <a:pt x="889" y="402"/>
                </a:lnTo>
                <a:lnTo>
                  <a:pt x="995" y="455"/>
                </a:lnTo>
                <a:lnTo>
                  <a:pt x="978" y="489"/>
                </a:lnTo>
                <a:lnTo>
                  <a:pt x="872" y="437"/>
                </a:lnTo>
                <a:close/>
                <a:moveTo>
                  <a:pt x="697" y="350"/>
                </a:moveTo>
                <a:lnTo>
                  <a:pt x="715" y="315"/>
                </a:lnTo>
                <a:lnTo>
                  <a:pt x="821" y="368"/>
                </a:lnTo>
                <a:lnTo>
                  <a:pt x="803" y="403"/>
                </a:lnTo>
                <a:lnTo>
                  <a:pt x="697" y="350"/>
                </a:lnTo>
                <a:close/>
                <a:moveTo>
                  <a:pt x="523" y="263"/>
                </a:moveTo>
                <a:lnTo>
                  <a:pt x="540" y="228"/>
                </a:lnTo>
                <a:lnTo>
                  <a:pt x="646" y="281"/>
                </a:lnTo>
                <a:lnTo>
                  <a:pt x="629" y="316"/>
                </a:lnTo>
                <a:lnTo>
                  <a:pt x="523" y="263"/>
                </a:lnTo>
                <a:close/>
                <a:moveTo>
                  <a:pt x="349" y="176"/>
                </a:moveTo>
                <a:lnTo>
                  <a:pt x="366" y="141"/>
                </a:lnTo>
                <a:lnTo>
                  <a:pt x="472" y="194"/>
                </a:lnTo>
                <a:lnTo>
                  <a:pt x="455" y="229"/>
                </a:lnTo>
                <a:lnTo>
                  <a:pt x="349" y="176"/>
                </a:lnTo>
                <a:close/>
                <a:moveTo>
                  <a:pt x="174" y="89"/>
                </a:moveTo>
                <a:lnTo>
                  <a:pt x="192" y="55"/>
                </a:lnTo>
                <a:lnTo>
                  <a:pt x="298" y="107"/>
                </a:lnTo>
                <a:lnTo>
                  <a:pt x="280" y="142"/>
                </a:lnTo>
                <a:lnTo>
                  <a:pt x="174" y="89"/>
                </a:lnTo>
                <a:close/>
                <a:moveTo>
                  <a:pt x="13598" y="1056"/>
                </a:moveTo>
                <a:lnTo>
                  <a:pt x="13485" y="1074"/>
                </a:lnTo>
                <a:lnTo>
                  <a:pt x="13478" y="1036"/>
                </a:lnTo>
                <a:lnTo>
                  <a:pt x="13594" y="1017"/>
                </a:lnTo>
                <a:lnTo>
                  <a:pt x="13594" y="1015"/>
                </a:lnTo>
                <a:cubicBezTo>
                  <a:pt x="13594" y="885"/>
                  <a:pt x="13699" y="780"/>
                  <a:pt x="13829" y="780"/>
                </a:cubicBezTo>
                <a:cubicBezTo>
                  <a:pt x="13860" y="780"/>
                  <a:pt x="13889" y="786"/>
                  <a:pt x="13915" y="796"/>
                </a:cubicBezTo>
                <a:lnTo>
                  <a:pt x="13967" y="710"/>
                </a:lnTo>
                <a:lnTo>
                  <a:pt x="14001" y="730"/>
                </a:lnTo>
                <a:lnTo>
                  <a:pt x="13950" y="814"/>
                </a:lnTo>
                <a:cubicBezTo>
                  <a:pt x="14001" y="845"/>
                  <a:pt x="14040" y="894"/>
                  <a:pt x="14056" y="953"/>
                </a:cubicBezTo>
                <a:lnTo>
                  <a:pt x="14128" y="945"/>
                </a:lnTo>
                <a:lnTo>
                  <a:pt x="14132" y="984"/>
                </a:lnTo>
                <a:lnTo>
                  <a:pt x="14063" y="992"/>
                </a:lnTo>
                <a:cubicBezTo>
                  <a:pt x="14064" y="999"/>
                  <a:pt x="14064" y="1007"/>
                  <a:pt x="14064" y="1015"/>
                </a:cubicBezTo>
                <a:cubicBezTo>
                  <a:pt x="14064" y="1037"/>
                  <a:pt x="14061" y="1059"/>
                  <a:pt x="14055" y="1080"/>
                </a:cubicBezTo>
                <a:lnTo>
                  <a:pt x="14092" y="1095"/>
                </a:lnTo>
                <a:lnTo>
                  <a:pt x="14078" y="1131"/>
                </a:lnTo>
                <a:lnTo>
                  <a:pt x="14041" y="1116"/>
                </a:lnTo>
                <a:cubicBezTo>
                  <a:pt x="14003" y="1195"/>
                  <a:pt x="13923" y="1250"/>
                  <a:pt x="13829" y="1250"/>
                </a:cubicBezTo>
                <a:cubicBezTo>
                  <a:pt x="13713" y="1250"/>
                  <a:pt x="13617" y="1166"/>
                  <a:pt x="13598" y="1056"/>
                </a:cubicBezTo>
                <a:close/>
                <a:moveTo>
                  <a:pt x="13403" y="1048"/>
                </a:moveTo>
                <a:lnTo>
                  <a:pt x="13409" y="1086"/>
                </a:lnTo>
                <a:lnTo>
                  <a:pt x="13292" y="1105"/>
                </a:lnTo>
                <a:lnTo>
                  <a:pt x="13286" y="1067"/>
                </a:lnTo>
                <a:lnTo>
                  <a:pt x="13403" y="1048"/>
                </a:lnTo>
                <a:close/>
                <a:moveTo>
                  <a:pt x="13211" y="1079"/>
                </a:moveTo>
                <a:lnTo>
                  <a:pt x="13217" y="1118"/>
                </a:lnTo>
                <a:lnTo>
                  <a:pt x="13100" y="1137"/>
                </a:lnTo>
                <a:lnTo>
                  <a:pt x="13094" y="1099"/>
                </a:lnTo>
                <a:lnTo>
                  <a:pt x="13211" y="1079"/>
                </a:lnTo>
                <a:close/>
                <a:moveTo>
                  <a:pt x="13019" y="1111"/>
                </a:moveTo>
                <a:lnTo>
                  <a:pt x="13025" y="1149"/>
                </a:lnTo>
                <a:lnTo>
                  <a:pt x="12908" y="1168"/>
                </a:lnTo>
                <a:lnTo>
                  <a:pt x="12902" y="1130"/>
                </a:lnTo>
                <a:lnTo>
                  <a:pt x="13019" y="1111"/>
                </a:lnTo>
                <a:close/>
                <a:moveTo>
                  <a:pt x="12826" y="1142"/>
                </a:moveTo>
                <a:lnTo>
                  <a:pt x="12833" y="1180"/>
                </a:lnTo>
                <a:lnTo>
                  <a:pt x="12716" y="1199"/>
                </a:lnTo>
                <a:lnTo>
                  <a:pt x="12709" y="1161"/>
                </a:lnTo>
                <a:lnTo>
                  <a:pt x="12826" y="1142"/>
                </a:lnTo>
                <a:close/>
                <a:moveTo>
                  <a:pt x="12634" y="1173"/>
                </a:moveTo>
                <a:lnTo>
                  <a:pt x="12640" y="1212"/>
                </a:lnTo>
                <a:lnTo>
                  <a:pt x="12523" y="1231"/>
                </a:lnTo>
                <a:lnTo>
                  <a:pt x="12517" y="1193"/>
                </a:lnTo>
                <a:lnTo>
                  <a:pt x="12634" y="1173"/>
                </a:lnTo>
                <a:close/>
                <a:moveTo>
                  <a:pt x="12442" y="1205"/>
                </a:moveTo>
                <a:lnTo>
                  <a:pt x="12448" y="1243"/>
                </a:lnTo>
                <a:lnTo>
                  <a:pt x="12331" y="1262"/>
                </a:lnTo>
                <a:lnTo>
                  <a:pt x="12325" y="1224"/>
                </a:lnTo>
                <a:lnTo>
                  <a:pt x="12442" y="1205"/>
                </a:lnTo>
                <a:close/>
                <a:moveTo>
                  <a:pt x="12250" y="1236"/>
                </a:moveTo>
                <a:lnTo>
                  <a:pt x="12256" y="1274"/>
                </a:lnTo>
                <a:lnTo>
                  <a:pt x="12139" y="1293"/>
                </a:lnTo>
                <a:lnTo>
                  <a:pt x="12132" y="1255"/>
                </a:lnTo>
                <a:lnTo>
                  <a:pt x="12250" y="1236"/>
                </a:lnTo>
                <a:close/>
                <a:moveTo>
                  <a:pt x="12057" y="1267"/>
                </a:moveTo>
                <a:lnTo>
                  <a:pt x="12063" y="1306"/>
                </a:lnTo>
                <a:lnTo>
                  <a:pt x="11946" y="1325"/>
                </a:lnTo>
                <a:lnTo>
                  <a:pt x="11940" y="1287"/>
                </a:lnTo>
                <a:lnTo>
                  <a:pt x="12057" y="1267"/>
                </a:lnTo>
                <a:close/>
                <a:moveTo>
                  <a:pt x="11865" y="1299"/>
                </a:moveTo>
                <a:lnTo>
                  <a:pt x="11871" y="1337"/>
                </a:lnTo>
                <a:lnTo>
                  <a:pt x="11754" y="1356"/>
                </a:lnTo>
                <a:lnTo>
                  <a:pt x="11748" y="1318"/>
                </a:lnTo>
                <a:lnTo>
                  <a:pt x="11865" y="1299"/>
                </a:lnTo>
                <a:close/>
                <a:moveTo>
                  <a:pt x="11673" y="1330"/>
                </a:moveTo>
                <a:lnTo>
                  <a:pt x="11679" y="1368"/>
                </a:lnTo>
                <a:lnTo>
                  <a:pt x="11562" y="1387"/>
                </a:lnTo>
                <a:lnTo>
                  <a:pt x="11556" y="1349"/>
                </a:lnTo>
                <a:lnTo>
                  <a:pt x="11673" y="1330"/>
                </a:lnTo>
                <a:close/>
                <a:moveTo>
                  <a:pt x="11480" y="1361"/>
                </a:moveTo>
                <a:lnTo>
                  <a:pt x="11487" y="1400"/>
                </a:lnTo>
                <a:lnTo>
                  <a:pt x="11370" y="1419"/>
                </a:lnTo>
                <a:lnTo>
                  <a:pt x="11363" y="1380"/>
                </a:lnTo>
                <a:lnTo>
                  <a:pt x="11480" y="1361"/>
                </a:lnTo>
                <a:close/>
                <a:moveTo>
                  <a:pt x="11288" y="1393"/>
                </a:moveTo>
                <a:lnTo>
                  <a:pt x="11294" y="1431"/>
                </a:lnTo>
                <a:lnTo>
                  <a:pt x="11177" y="1450"/>
                </a:lnTo>
                <a:lnTo>
                  <a:pt x="11171" y="1412"/>
                </a:lnTo>
                <a:lnTo>
                  <a:pt x="11288" y="1393"/>
                </a:lnTo>
                <a:close/>
                <a:moveTo>
                  <a:pt x="11096" y="1424"/>
                </a:moveTo>
                <a:lnTo>
                  <a:pt x="11102" y="1462"/>
                </a:lnTo>
                <a:lnTo>
                  <a:pt x="10985" y="1481"/>
                </a:lnTo>
                <a:lnTo>
                  <a:pt x="10979" y="1443"/>
                </a:lnTo>
                <a:lnTo>
                  <a:pt x="11096" y="1424"/>
                </a:lnTo>
                <a:close/>
                <a:moveTo>
                  <a:pt x="10904" y="1455"/>
                </a:moveTo>
                <a:lnTo>
                  <a:pt x="10910" y="1494"/>
                </a:lnTo>
                <a:lnTo>
                  <a:pt x="10793" y="1513"/>
                </a:lnTo>
                <a:lnTo>
                  <a:pt x="10787" y="1474"/>
                </a:lnTo>
                <a:lnTo>
                  <a:pt x="10904" y="1455"/>
                </a:lnTo>
                <a:close/>
                <a:moveTo>
                  <a:pt x="10711" y="1487"/>
                </a:moveTo>
                <a:lnTo>
                  <a:pt x="10718" y="1525"/>
                </a:lnTo>
                <a:lnTo>
                  <a:pt x="10600" y="1544"/>
                </a:lnTo>
                <a:lnTo>
                  <a:pt x="10594" y="1506"/>
                </a:lnTo>
                <a:lnTo>
                  <a:pt x="10711" y="1487"/>
                </a:lnTo>
                <a:close/>
                <a:moveTo>
                  <a:pt x="10519" y="1518"/>
                </a:moveTo>
                <a:lnTo>
                  <a:pt x="10525" y="1556"/>
                </a:lnTo>
                <a:lnTo>
                  <a:pt x="10408" y="1575"/>
                </a:lnTo>
                <a:lnTo>
                  <a:pt x="10402" y="1537"/>
                </a:lnTo>
                <a:lnTo>
                  <a:pt x="10519" y="1518"/>
                </a:lnTo>
                <a:close/>
                <a:moveTo>
                  <a:pt x="10327" y="1549"/>
                </a:moveTo>
                <a:lnTo>
                  <a:pt x="10333" y="1588"/>
                </a:lnTo>
                <a:lnTo>
                  <a:pt x="10216" y="1607"/>
                </a:lnTo>
                <a:lnTo>
                  <a:pt x="10210" y="1568"/>
                </a:lnTo>
                <a:lnTo>
                  <a:pt x="10327" y="1549"/>
                </a:lnTo>
                <a:close/>
                <a:moveTo>
                  <a:pt x="10134" y="1581"/>
                </a:moveTo>
                <a:lnTo>
                  <a:pt x="10141" y="1619"/>
                </a:lnTo>
                <a:lnTo>
                  <a:pt x="10024" y="1638"/>
                </a:lnTo>
                <a:lnTo>
                  <a:pt x="10017" y="1600"/>
                </a:lnTo>
                <a:lnTo>
                  <a:pt x="10134" y="1581"/>
                </a:lnTo>
                <a:close/>
                <a:moveTo>
                  <a:pt x="9942" y="1612"/>
                </a:moveTo>
                <a:lnTo>
                  <a:pt x="9948" y="1650"/>
                </a:lnTo>
                <a:lnTo>
                  <a:pt x="9831" y="1669"/>
                </a:lnTo>
                <a:lnTo>
                  <a:pt x="9825" y="1631"/>
                </a:lnTo>
                <a:lnTo>
                  <a:pt x="9942" y="1612"/>
                </a:lnTo>
                <a:close/>
                <a:moveTo>
                  <a:pt x="9750" y="1643"/>
                </a:moveTo>
                <a:lnTo>
                  <a:pt x="9756" y="1682"/>
                </a:lnTo>
                <a:lnTo>
                  <a:pt x="9639" y="1701"/>
                </a:lnTo>
                <a:lnTo>
                  <a:pt x="9633" y="1662"/>
                </a:lnTo>
                <a:lnTo>
                  <a:pt x="9750" y="1643"/>
                </a:lnTo>
                <a:close/>
                <a:moveTo>
                  <a:pt x="9558" y="1675"/>
                </a:moveTo>
                <a:lnTo>
                  <a:pt x="9564" y="1713"/>
                </a:lnTo>
                <a:lnTo>
                  <a:pt x="9447" y="1732"/>
                </a:lnTo>
                <a:lnTo>
                  <a:pt x="9441" y="1694"/>
                </a:lnTo>
                <a:lnTo>
                  <a:pt x="9558" y="1675"/>
                </a:lnTo>
                <a:close/>
                <a:moveTo>
                  <a:pt x="9365" y="1706"/>
                </a:moveTo>
                <a:lnTo>
                  <a:pt x="9372" y="1744"/>
                </a:lnTo>
                <a:lnTo>
                  <a:pt x="9255" y="1763"/>
                </a:lnTo>
                <a:lnTo>
                  <a:pt x="9248" y="1725"/>
                </a:lnTo>
                <a:lnTo>
                  <a:pt x="9365" y="1706"/>
                </a:lnTo>
                <a:close/>
                <a:moveTo>
                  <a:pt x="9173" y="1737"/>
                </a:moveTo>
                <a:lnTo>
                  <a:pt x="9179" y="1776"/>
                </a:lnTo>
                <a:lnTo>
                  <a:pt x="9062" y="1795"/>
                </a:lnTo>
                <a:lnTo>
                  <a:pt x="9056" y="1756"/>
                </a:lnTo>
                <a:lnTo>
                  <a:pt x="9173" y="1737"/>
                </a:lnTo>
                <a:close/>
                <a:moveTo>
                  <a:pt x="8981" y="1769"/>
                </a:moveTo>
                <a:lnTo>
                  <a:pt x="8987" y="1807"/>
                </a:lnTo>
                <a:lnTo>
                  <a:pt x="8870" y="1826"/>
                </a:lnTo>
                <a:lnTo>
                  <a:pt x="8864" y="1788"/>
                </a:lnTo>
                <a:lnTo>
                  <a:pt x="8981" y="1769"/>
                </a:lnTo>
                <a:close/>
                <a:moveTo>
                  <a:pt x="8788" y="1800"/>
                </a:moveTo>
                <a:lnTo>
                  <a:pt x="8795" y="1838"/>
                </a:lnTo>
                <a:lnTo>
                  <a:pt x="8678" y="1857"/>
                </a:lnTo>
                <a:lnTo>
                  <a:pt x="8671" y="1819"/>
                </a:lnTo>
                <a:lnTo>
                  <a:pt x="8788" y="1800"/>
                </a:lnTo>
                <a:close/>
                <a:moveTo>
                  <a:pt x="8596" y="1831"/>
                </a:moveTo>
                <a:lnTo>
                  <a:pt x="8602" y="1870"/>
                </a:lnTo>
                <a:lnTo>
                  <a:pt x="8485" y="1889"/>
                </a:lnTo>
                <a:lnTo>
                  <a:pt x="8479" y="1850"/>
                </a:lnTo>
                <a:lnTo>
                  <a:pt x="8596" y="1831"/>
                </a:lnTo>
                <a:close/>
                <a:moveTo>
                  <a:pt x="8404" y="1863"/>
                </a:moveTo>
                <a:lnTo>
                  <a:pt x="8410" y="1901"/>
                </a:lnTo>
                <a:lnTo>
                  <a:pt x="8293" y="1920"/>
                </a:lnTo>
                <a:lnTo>
                  <a:pt x="8287" y="1882"/>
                </a:lnTo>
                <a:lnTo>
                  <a:pt x="8404" y="1863"/>
                </a:lnTo>
                <a:close/>
                <a:moveTo>
                  <a:pt x="8212" y="1894"/>
                </a:moveTo>
                <a:lnTo>
                  <a:pt x="8218" y="1932"/>
                </a:lnTo>
                <a:lnTo>
                  <a:pt x="8101" y="1951"/>
                </a:lnTo>
                <a:lnTo>
                  <a:pt x="8095" y="1913"/>
                </a:lnTo>
                <a:lnTo>
                  <a:pt x="8212" y="1894"/>
                </a:lnTo>
                <a:close/>
                <a:moveTo>
                  <a:pt x="8019" y="1925"/>
                </a:moveTo>
                <a:lnTo>
                  <a:pt x="8026" y="1964"/>
                </a:lnTo>
                <a:lnTo>
                  <a:pt x="7909" y="1983"/>
                </a:lnTo>
                <a:lnTo>
                  <a:pt x="7902" y="1944"/>
                </a:lnTo>
                <a:lnTo>
                  <a:pt x="8019" y="1925"/>
                </a:lnTo>
                <a:close/>
                <a:moveTo>
                  <a:pt x="7827" y="1957"/>
                </a:moveTo>
                <a:lnTo>
                  <a:pt x="7833" y="1995"/>
                </a:lnTo>
                <a:lnTo>
                  <a:pt x="7716" y="2014"/>
                </a:lnTo>
                <a:lnTo>
                  <a:pt x="7710" y="1976"/>
                </a:lnTo>
                <a:lnTo>
                  <a:pt x="7827" y="1957"/>
                </a:lnTo>
                <a:close/>
                <a:moveTo>
                  <a:pt x="7635" y="1988"/>
                </a:moveTo>
                <a:lnTo>
                  <a:pt x="7641" y="2026"/>
                </a:lnTo>
                <a:lnTo>
                  <a:pt x="7524" y="2045"/>
                </a:lnTo>
                <a:lnTo>
                  <a:pt x="7518" y="2007"/>
                </a:lnTo>
                <a:lnTo>
                  <a:pt x="7635" y="1988"/>
                </a:lnTo>
                <a:close/>
                <a:moveTo>
                  <a:pt x="7443" y="2019"/>
                </a:moveTo>
                <a:lnTo>
                  <a:pt x="7449" y="2057"/>
                </a:lnTo>
                <a:lnTo>
                  <a:pt x="7332" y="2077"/>
                </a:lnTo>
                <a:lnTo>
                  <a:pt x="7325" y="2038"/>
                </a:lnTo>
                <a:lnTo>
                  <a:pt x="7443" y="2019"/>
                </a:lnTo>
                <a:close/>
                <a:moveTo>
                  <a:pt x="7250" y="2050"/>
                </a:moveTo>
                <a:lnTo>
                  <a:pt x="7256" y="2089"/>
                </a:lnTo>
                <a:lnTo>
                  <a:pt x="7139" y="2108"/>
                </a:lnTo>
                <a:lnTo>
                  <a:pt x="7133" y="2070"/>
                </a:lnTo>
                <a:lnTo>
                  <a:pt x="7250" y="2050"/>
                </a:lnTo>
                <a:close/>
                <a:moveTo>
                  <a:pt x="7058" y="2082"/>
                </a:moveTo>
                <a:lnTo>
                  <a:pt x="7064" y="2120"/>
                </a:lnTo>
                <a:lnTo>
                  <a:pt x="6947" y="2139"/>
                </a:lnTo>
                <a:lnTo>
                  <a:pt x="6941" y="2101"/>
                </a:lnTo>
                <a:lnTo>
                  <a:pt x="7058" y="2082"/>
                </a:lnTo>
                <a:close/>
                <a:moveTo>
                  <a:pt x="6866" y="2113"/>
                </a:moveTo>
                <a:lnTo>
                  <a:pt x="6872" y="2151"/>
                </a:lnTo>
                <a:lnTo>
                  <a:pt x="6755" y="2170"/>
                </a:lnTo>
                <a:lnTo>
                  <a:pt x="6749" y="2132"/>
                </a:lnTo>
                <a:lnTo>
                  <a:pt x="6866" y="2113"/>
                </a:lnTo>
                <a:close/>
                <a:moveTo>
                  <a:pt x="6673" y="2144"/>
                </a:moveTo>
                <a:lnTo>
                  <a:pt x="6680" y="2183"/>
                </a:lnTo>
                <a:lnTo>
                  <a:pt x="6563" y="2202"/>
                </a:lnTo>
                <a:lnTo>
                  <a:pt x="6556" y="2163"/>
                </a:lnTo>
                <a:lnTo>
                  <a:pt x="6673" y="2144"/>
                </a:lnTo>
                <a:close/>
                <a:moveTo>
                  <a:pt x="6481" y="2176"/>
                </a:moveTo>
                <a:lnTo>
                  <a:pt x="6487" y="2214"/>
                </a:lnTo>
                <a:lnTo>
                  <a:pt x="6370" y="2233"/>
                </a:lnTo>
                <a:lnTo>
                  <a:pt x="6364" y="2195"/>
                </a:lnTo>
                <a:lnTo>
                  <a:pt x="6481" y="2176"/>
                </a:lnTo>
                <a:close/>
                <a:moveTo>
                  <a:pt x="6289" y="2207"/>
                </a:moveTo>
                <a:lnTo>
                  <a:pt x="6295" y="2245"/>
                </a:lnTo>
                <a:lnTo>
                  <a:pt x="6178" y="2264"/>
                </a:lnTo>
                <a:lnTo>
                  <a:pt x="6172" y="2226"/>
                </a:lnTo>
                <a:lnTo>
                  <a:pt x="6289" y="2207"/>
                </a:lnTo>
                <a:close/>
                <a:moveTo>
                  <a:pt x="6097" y="2238"/>
                </a:moveTo>
                <a:lnTo>
                  <a:pt x="6103" y="2277"/>
                </a:lnTo>
                <a:lnTo>
                  <a:pt x="5986" y="2296"/>
                </a:lnTo>
                <a:lnTo>
                  <a:pt x="5980" y="2257"/>
                </a:lnTo>
                <a:lnTo>
                  <a:pt x="6097" y="2238"/>
                </a:lnTo>
                <a:close/>
                <a:moveTo>
                  <a:pt x="5904" y="2270"/>
                </a:moveTo>
                <a:lnTo>
                  <a:pt x="5911" y="2308"/>
                </a:lnTo>
                <a:lnTo>
                  <a:pt x="5794" y="2327"/>
                </a:lnTo>
                <a:lnTo>
                  <a:pt x="5787" y="2289"/>
                </a:lnTo>
                <a:lnTo>
                  <a:pt x="5904" y="2270"/>
                </a:lnTo>
                <a:close/>
                <a:moveTo>
                  <a:pt x="5712" y="2301"/>
                </a:moveTo>
                <a:lnTo>
                  <a:pt x="5718" y="2339"/>
                </a:lnTo>
                <a:lnTo>
                  <a:pt x="5601" y="2358"/>
                </a:lnTo>
                <a:lnTo>
                  <a:pt x="5595" y="2320"/>
                </a:lnTo>
                <a:lnTo>
                  <a:pt x="5712" y="2301"/>
                </a:lnTo>
                <a:close/>
                <a:moveTo>
                  <a:pt x="5520" y="2332"/>
                </a:moveTo>
                <a:lnTo>
                  <a:pt x="5526" y="2371"/>
                </a:lnTo>
                <a:lnTo>
                  <a:pt x="5409" y="2390"/>
                </a:lnTo>
                <a:lnTo>
                  <a:pt x="5403" y="2351"/>
                </a:lnTo>
                <a:lnTo>
                  <a:pt x="5520" y="2332"/>
                </a:lnTo>
                <a:close/>
                <a:moveTo>
                  <a:pt x="5328" y="2364"/>
                </a:moveTo>
                <a:lnTo>
                  <a:pt x="5334" y="2402"/>
                </a:lnTo>
                <a:lnTo>
                  <a:pt x="5217" y="2421"/>
                </a:lnTo>
                <a:lnTo>
                  <a:pt x="5211" y="2383"/>
                </a:lnTo>
                <a:lnTo>
                  <a:pt x="5328" y="2364"/>
                </a:lnTo>
                <a:close/>
                <a:moveTo>
                  <a:pt x="5135" y="2395"/>
                </a:moveTo>
                <a:lnTo>
                  <a:pt x="5142" y="2433"/>
                </a:lnTo>
                <a:lnTo>
                  <a:pt x="5024" y="2452"/>
                </a:lnTo>
                <a:lnTo>
                  <a:pt x="5018" y="2414"/>
                </a:lnTo>
                <a:lnTo>
                  <a:pt x="5135" y="2395"/>
                </a:lnTo>
                <a:close/>
                <a:moveTo>
                  <a:pt x="4943" y="2426"/>
                </a:moveTo>
                <a:lnTo>
                  <a:pt x="4949" y="2465"/>
                </a:lnTo>
                <a:lnTo>
                  <a:pt x="4832" y="2484"/>
                </a:lnTo>
                <a:lnTo>
                  <a:pt x="4826" y="2445"/>
                </a:lnTo>
                <a:lnTo>
                  <a:pt x="4943" y="2426"/>
                </a:lnTo>
                <a:close/>
                <a:moveTo>
                  <a:pt x="4751" y="2458"/>
                </a:moveTo>
                <a:lnTo>
                  <a:pt x="4757" y="2496"/>
                </a:lnTo>
                <a:lnTo>
                  <a:pt x="4640" y="2515"/>
                </a:lnTo>
                <a:lnTo>
                  <a:pt x="4634" y="2477"/>
                </a:lnTo>
                <a:lnTo>
                  <a:pt x="4751" y="2458"/>
                </a:lnTo>
                <a:close/>
                <a:moveTo>
                  <a:pt x="4558" y="2489"/>
                </a:moveTo>
                <a:lnTo>
                  <a:pt x="4565" y="2527"/>
                </a:lnTo>
                <a:lnTo>
                  <a:pt x="4488" y="2540"/>
                </a:lnTo>
                <a:cubicBezTo>
                  <a:pt x="4489" y="2546"/>
                  <a:pt x="4489" y="2553"/>
                  <a:pt x="4489" y="2560"/>
                </a:cubicBezTo>
                <a:cubicBezTo>
                  <a:pt x="4489" y="2690"/>
                  <a:pt x="4384" y="2795"/>
                  <a:pt x="4254" y="2795"/>
                </a:cubicBezTo>
                <a:cubicBezTo>
                  <a:pt x="4124" y="2795"/>
                  <a:pt x="4019" y="2690"/>
                  <a:pt x="4019" y="2560"/>
                </a:cubicBezTo>
                <a:cubicBezTo>
                  <a:pt x="4019" y="2495"/>
                  <a:pt x="4045" y="2436"/>
                  <a:pt x="4088" y="2393"/>
                </a:cubicBezTo>
                <a:lnTo>
                  <a:pt x="4026" y="2333"/>
                </a:lnTo>
                <a:lnTo>
                  <a:pt x="4053" y="2305"/>
                </a:lnTo>
                <a:lnTo>
                  <a:pt x="4118" y="2368"/>
                </a:lnTo>
                <a:cubicBezTo>
                  <a:pt x="4156" y="2341"/>
                  <a:pt x="4203" y="2325"/>
                  <a:pt x="4254" y="2325"/>
                </a:cubicBezTo>
                <a:cubicBezTo>
                  <a:pt x="4364" y="2325"/>
                  <a:pt x="4456" y="2400"/>
                  <a:pt x="4482" y="2501"/>
                </a:cubicBezTo>
                <a:lnTo>
                  <a:pt x="4558" y="2489"/>
                </a:lnTo>
                <a:close/>
                <a:moveTo>
                  <a:pt x="4890" y="0"/>
                </a:moveTo>
                <a:lnTo>
                  <a:pt x="4840" y="0"/>
                </a:lnTo>
                <a:lnTo>
                  <a:pt x="4781" y="58"/>
                </a:lnTo>
                <a:lnTo>
                  <a:pt x="4808" y="86"/>
                </a:lnTo>
                <a:lnTo>
                  <a:pt x="4893" y="3"/>
                </a:lnTo>
                <a:lnTo>
                  <a:pt x="4890" y="0"/>
                </a:lnTo>
                <a:close/>
                <a:moveTo>
                  <a:pt x="3464" y="1327"/>
                </a:moveTo>
                <a:lnTo>
                  <a:pt x="3491" y="1355"/>
                </a:lnTo>
                <a:lnTo>
                  <a:pt x="3431" y="1413"/>
                </a:lnTo>
                <a:cubicBezTo>
                  <a:pt x="3496" y="1454"/>
                  <a:pt x="3540" y="1528"/>
                  <a:pt x="3540" y="1611"/>
                </a:cubicBezTo>
                <a:cubicBezTo>
                  <a:pt x="3540" y="1740"/>
                  <a:pt x="3434" y="1846"/>
                  <a:pt x="3305" y="1846"/>
                </a:cubicBezTo>
                <a:cubicBezTo>
                  <a:pt x="3175" y="1846"/>
                  <a:pt x="3070" y="1740"/>
                  <a:pt x="3070" y="1611"/>
                </a:cubicBezTo>
                <a:cubicBezTo>
                  <a:pt x="3070" y="1481"/>
                  <a:pt x="3175" y="1376"/>
                  <a:pt x="3305" y="1376"/>
                </a:cubicBezTo>
                <a:cubicBezTo>
                  <a:pt x="3337" y="1376"/>
                  <a:pt x="3367" y="1382"/>
                  <a:pt x="3395" y="1394"/>
                </a:cubicBezTo>
                <a:lnTo>
                  <a:pt x="3464" y="1327"/>
                </a:lnTo>
                <a:close/>
                <a:moveTo>
                  <a:pt x="3604" y="1192"/>
                </a:moveTo>
                <a:lnTo>
                  <a:pt x="3631" y="1220"/>
                </a:lnTo>
                <a:lnTo>
                  <a:pt x="3546" y="1302"/>
                </a:lnTo>
                <a:lnTo>
                  <a:pt x="3519" y="1274"/>
                </a:lnTo>
                <a:lnTo>
                  <a:pt x="3604" y="1192"/>
                </a:lnTo>
                <a:close/>
                <a:moveTo>
                  <a:pt x="3745" y="1057"/>
                </a:moveTo>
                <a:lnTo>
                  <a:pt x="3772" y="1085"/>
                </a:lnTo>
                <a:lnTo>
                  <a:pt x="3686" y="1167"/>
                </a:lnTo>
                <a:lnTo>
                  <a:pt x="3659" y="1139"/>
                </a:lnTo>
                <a:lnTo>
                  <a:pt x="3745" y="1057"/>
                </a:lnTo>
                <a:close/>
                <a:moveTo>
                  <a:pt x="3885" y="921"/>
                </a:moveTo>
                <a:lnTo>
                  <a:pt x="3912" y="949"/>
                </a:lnTo>
                <a:lnTo>
                  <a:pt x="3826" y="1032"/>
                </a:lnTo>
                <a:lnTo>
                  <a:pt x="3799" y="1004"/>
                </a:lnTo>
                <a:lnTo>
                  <a:pt x="3885" y="921"/>
                </a:lnTo>
                <a:close/>
                <a:moveTo>
                  <a:pt x="4025" y="786"/>
                </a:moveTo>
                <a:lnTo>
                  <a:pt x="4052" y="814"/>
                </a:lnTo>
                <a:lnTo>
                  <a:pt x="3967" y="897"/>
                </a:lnTo>
                <a:lnTo>
                  <a:pt x="3940" y="869"/>
                </a:lnTo>
                <a:lnTo>
                  <a:pt x="4025" y="786"/>
                </a:lnTo>
                <a:close/>
                <a:moveTo>
                  <a:pt x="4165" y="651"/>
                </a:moveTo>
                <a:lnTo>
                  <a:pt x="4192" y="679"/>
                </a:lnTo>
                <a:lnTo>
                  <a:pt x="4107" y="761"/>
                </a:lnTo>
                <a:lnTo>
                  <a:pt x="4080" y="733"/>
                </a:lnTo>
                <a:lnTo>
                  <a:pt x="4165" y="651"/>
                </a:lnTo>
                <a:close/>
                <a:moveTo>
                  <a:pt x="4305" y="516"/>
                </a:moveTo>
                <a:lnTo>
                  <a:pt x="4332" y="544"/>
                </a:lnTo>
                <a:lnTo>
                  <a:pt x="4247" y="626"/>
                </a:lnTo>
                <a:lnTo>
                  <a:pt x="4220" y="598"/>
                </a:lnTo>
                <a:lnTo>
                  <a:pt x="4305" y="516"/>
                </a:lnTo>
                <a:close/>
                <a:moveTo>
                  <a:pt x="4445" y="381"/>
                </a:moveTo>
                <a:lnTo>
                  <a:pt x="4472" y="409"/>
                </a:lnTo>
                <a:lnTo>
                  <a:pt x="4387" y="491"/>
                </a:lnTo>
                <a:lnTo>
                  <a:pt x="4360" y="463"/>
                </a:lnTo>
                <a:lnTo>
                  <a:pt x="4445" y="381"/>
                </a:lnTo>
                <a:close/>
                <a:moveTo>
                  <a:pt x="4586" y="246"/>
                </a:moveTo>
                <a:lnTo>
                  <a:pt x="4613" y="274"/>
                </a:lnTo>
                <a:lnTo>
                  <a:pt x="4527" y="356"/>
                </a:lnTo>
                <a:lnTo>
                  <a:pt x="4500" y="328"/>
                </a:lnTo>
                <a:lnTo>
                  <a:pt x="4586" y="246"/>
                </a:lnTo>
                <a:close/>
                <a:moveTo>
                  <a:pt x="4726" y="111"/>
                </a:moveTo>
                <a:lnTo>
                  <a:pt x="4753" y="138"/>
                </a:lnTo>
                <a:lnTo>
                  <a:pt x="4667" y="221"/>
                </a:lnTo>
                <a:lnTo>
                  <a:pt x="4640" y="193"/>
                </a:lnTo>
                <a:lnTo>
                  <a:pt x="4726" y="111"/>
                </a:lnTo>
                <a:close/>
                <a:moveTo>
                  <a:pt x="3490" y="1815"/>
                </a:moveTo>
                <a:lnTo>
                  <a:pt x="3517" y="1787"/>
                </a:lnTo>
                <a:lnTo>
                  <a:pt x="3596" y="1864"/>
                </a:lnTo>
                <a:lnTo>
                  <a:pt x="3569" y="1891"/>
                </a:lnTo>
                <a:lnTo>
                  <a:pt x="3490" y="1815"/>
                </a:lnTo>
                <a:close/>
                <a:moveTo>
                  <a:pt x="3624" y="1944"/>
                </a:moveTo>
                <a:lnTo>
                  <a:pt x="3651" y="1917"/>
                </a:lnTo>
                <a:lnTo>
                  <a:pt x="3730" y="1993"/>
                </a:lnTo>
                <a:lnTo>
                  <a:pt x="3703" y="2021"/>
                </a:lnTo>
                <a:lnTo>
                  <a:pt x="3624" y="1944"/>
                </a:lnTo>
                <a:close/>
                <a:moveTo>
                  <a:pt x="3758" y="2074"/>
                </a:moveTo>
                <a:lnTo>
                  <a:pt x="3785" y="2046"/>
                </a:lnTo>
                <a:lnTo>
                  <a:pt x="3864" y="2123"/>
                </a:lnTo>
                <a:lnTo>
                  <a:pt x="3837" y="2150"/>
                </a:lnTo>
                <a:lnTo>
                  <a:pt x="3758" y="2074"/>
                </a:lnTo>
                <a:close/>
                <a:moveTo>
                  <a:pt x="3892" y="2203"/>
                </a:moveTo>
                <a:lnTo>
                  <a:pt x="3919" y="2176"/>
                </a:lnTo>
                <a:lnTo>
                  <a:pt x="3998" y="2252"/>
                </a:lnTo>
                <a:lnTo>
                  <a:pt x="3971" y="2280"/>
                </a:lnTo>
                <a:lnTo>
                  <a:pt x="3892" y="2203"/>
                </a:lnTo>
                <a:close/>
                <a:moveTo>
                  <a:pt x="22519" y="14602"/>
                </a:moveTo>
                <a:lnTo>
                  <a:pt x="22519" y="14542"/>
                </a:lnTo>
                <a:lnTo>
                  <a:pt x="22515" y="14539"/>
                </a:lnTo>
                <a:lnTo>
                  <a:pt x="22449" y="14637"/>
                </a:lnTo>
                <a:lnTo>
                  <a:pt x="22481" y="14659"/>
                </a:lnTo>
                <a:lnTo>
                  <a:pt x="22519" y="14602"/>
                </a:lnTo>
                <a:close/>
                <a:moveTo>
                  <a:pt x="21428" y="16154"/>
                </a:moveTo>
                <a:lnTo>
                  <a:pt x="21460" y="16176"/>
                </a:lnTo>
                <a:lnTo>
                  <a:pt x="21404" y="16259"/>
                </a:lnTo>
                <a:cubicBezTo>
                  <a:pt x="21452" y="16302"/>
                  <a:pt x="21483" y="16365"/>
                  <a:pt x="21483" y="16435"/>
                </a:cubicBezTo>
                <a:cubicBezTo>
                  <a:pt x="21483" y="16452"/>
                  <a:pt x="21481" y="16469"/>
                  <a:pt x="21478" y="16486"/>
                </a:cubicBezTo>
                <a:lnTo>
                  <a:pt x="21565" y="16519"/>
                </a:lnTo>
                <a:lnTo>
                  <a:pt x="21551" y="16556"/>
                </a:lnTo>
                <a:lnTo>
                  <a:pt x="21466" y="16523"/>
                </a:lnTo>
                <a:cubicBezTo>
                  <a:pt x="21431" y="16609"/>
                  <a:pt x="21347" y="16670"/>
                  <a:pt x="21248" y="16670"/>
                </a:cubicBezTo>
                <a:cubicBezTo>
                  <a:pt x="21193" y="16670"/>
                  <a:pt x="21143" y="16651"/>
                  <a:pt x="21103" y="16620"/>
                </a:cubicBezTo>
                <a:lnTo>
                  <a:pt x="21062" y="16661"/>
                </a:lnTo>
                <a:lnTo>
                  <a:pt x="21035" y="16634"/>
                </a:lnTo>
                <a:lnTo>
                  <a:pt x="21075" y="16593"/>
                </a:lnTo>
                <a:cubicBezTo>
                  <a:pt x="21057" y="16575"/>
                  <a:pt x="21043" y="16553"/>
                  <a:pt x="21033" y="16529"/>
                </a:cubicBezTo>
                <a:lnTo>
                  <a:pt x="21000" y="16541"/>
                </a:lnTo>
                <a:lnTo>
                  <a:pt x="20987" y="16504"/>
                </a:lnTo>
                <a:lnTo>
                  <a:pt x="21020" y="16492"/>
                </a:lnTo>
                <a:cubicBezTo>
                  <a:pt x="21016" y="16474"/>
                  <a:pt x="21013" y="16455"/>
                  <a:pt x="21013" y="16435"/>
                </a:cubicBezTo>
                <a:cubicBezTo>
                  <a:pt x="21013" y="16305"/>
                  <a:pt x="21118" y="16200"/>
                  <a:pt x="21248" y="16200"/>
                </a:cubicBezTo>
                <a:cubicBezTo>
                  <a:pt x="21294" y="16200"/>
                  <a:pt x="21337" y="16213"/>
                  <a:pt x="21373" y="16236"/>
                </a:cubicBezTo>
                <a:lnTo>
                  <a:pt x="21428" y="16154"/>
                </a:lnTo>
                <a:close/>
                <a:moveTo>
                  <a:pt x="21536" y="15993"/>
                </a:moveTo>
                <a:lnTo>
                  <a:pt x="21569" y="16014"/>
                </a:lnTo>
                <a:lnTo>
                  <a:pt x="21502" y="16113"/>
                </a:lnTo>
                <a:lnTo>
                  <a:pt x="21470" y="16091"/>
                </a:lnTo>
                <a:lnTo>
                  <a:pt x="21536" y="15993"/>
                </a:lnTo>
                <a:close/>
                <a:moveTo>
                  <a:pt x="21645" y="15831"/>
                </a:moveTo>
                <a:lnTo>
                  <a:pt x="21677" y="15853"/>
                </a:lnTo>
                <a:lnTo>
                  <a:pt x="21611" y="15951"/>
                </a:lnTo>
                <a:lnTo>
                  <a:pt x="21579" y="15930"/>
                </a:lnTo>
                <a:lnTo>
                  <a:pt x="21645" y="15831"/>
                </a:lnTo>
                <a:close/>
                <a:moveTo>
                  <a:pt x="21754" y="15670"/>
                </a:moveTo>
                <a:lnTo>
                  <a:pt x="21786" y="15691"/>
                </a:lnTo>
                <a:lnTo>
                  <a:pt x="21720" y="15790"/>
                </a:lnTo>
                <a:lnTo>
                  <a:pt x="21688" y="15768"/>
                </a:lnTo>
                <a:lnTo>
                  <a:pt x="21754" y="15670"/>
                </a:lnTo>
                <a:close/>
                <a:moveTo>
                  <a:pt x="21863" y="15508"/>
                </a:moveTo>
                <a:lnTo>
                  <a:pt x="21895" y="15530"/>
                </a:lnTo>
                <a:lnTo>
                  <a:pt x="21829" y="15628"/>
                </a:lnTo>
                <a:lnTo>
                  <a:pt x="21796" y="15606"/>
                </a:lnTo>
                <a:lnTo>
                  <a:pt x="21863" y="15508"/>
                </a:lnTo>
                <a:close/>
                <a:moveTo>
                  <a:pt x="21971" y="15347"/>
                </a:moveTo>
                <a:lnTo>
                  <a:pt x="22003" y="15368"/>
                </a:lnTo>
                <a:lnTo>
                  <a:pt x="21937" y="15467"/>
                </a:lnTo>
                <a:lnTo>
                  <a:pt x="21905" y="15445"/>
                </a:lnTo>
                <a:lnTo>
                  <a:pt x="21971" y="15347"/>
                </a:lnTo>
                <a:close/>
                <a:moveTo>
                  <a:pt x="22080" y="15185"/>
                </a:moveTo>
                <a:lnTo>
                  <a:pt x="22112" y="15207"/>
                </a:lnTo>
                <a:lnTo>
                  <a:pt x="22046" y="15305"/>
                </a:lnTo>
                <a:lnTo>
                  <a:pt x="22014" y="15283"/>
                </a:lnTo>
                <a:lnTo>
                  <a:pt x="22080" y="15185"/>
                </a:lnTo>
                <a:close/>
                <a:moveTo>
                  <a:pt x="22189" y="15024"/>
                </a:moveTo>
                <a:lnTo>
                  <a:pt x="22221" y="15045"/>
                </a:lnTo>
                <a:lnTo>
                  <a:pt x="22155" y="15143"/>
                </a:lnTo>
                <a:lnTo>
                  <a:pt x="22122" y="15122"/>
                </a:lnTo>
                <a:lnTo>
                  <a:pt x="22189" y="15024"/>
                </a:lnTo>
                <a:close/>
                <a:moveTo>
                  <a:pt x="22297" y="14862"/>
                </a:moveTo>
                <a:lnTo>
                  <a:pt x="22330" y="14884"/>
                </a:lnTo>
                <a:lnTo>
                  <a:pt x="22263" y="14982"/>
                </a:lnTo>
                <a:lnTo>
                  <a:pt x="22231" y="14960"/>
                </a:lnTo>
                <a:lnTo>
                  <a:pt x="22297" y="14862"/>
                </a:lnTo>
                <a:close/>
                <a:moveTo>
                  <a:pt x="22406" y="14700"/>
                </a:moveTo>
                <a:lnTo>
                  <a:pt x="22438" y="14722"/>
                </a:lnTo>
                <a:lnTo>
                  <a:pt x="22372" y="14820"/>
                </a:lnTo>
                <a:lnTo>
                  <a:pt x="22340" y="14799"/>
                </a:lnTo>
                <a:lnTo>
                  <a:pt x="22406" y="14700"/>
                </a:lnTo>
                <a:close/>
                <a:moveTo>
                  <a:pt x="18640" y="19050"/>
                </a:moveTo>
                <a:lnTo>
                  <a:pt x="18662" y="19050"/>
                </a:lnTo>
                <a:lnTo>
                  <a:pt x="18651" y="19039"/>
                </a:lnTo>
                <a:lnTo>
                  <a:pt x="18640" y="19050"/>
                </a:lnTo>
                <a:close/>
                <a:moveTo>
                  <a:pt x="20925" y="16799"/>
                </a:moveTo>
                <a:lnTo>
                  <a:pt x="20898" y="16772"/>
                </a:lnTo>
                <a:lnTo>
                  <a:pt x="20981" y="16688"/>
                </a:lnTo>
                <a:lnTo>
                  <a:pt x="21009" y="16715"/>
                </a:lnTo>
                <a:lnTo>
                  <a:pt x="20925" y="16799"/>
                </a:lnTo>
                <a:close/>
                <a:moveTo>
                  <a:pt x="20788" y="16938"/>
                </a:moveTo>
                <a:lnTo>
                  <a:pt x="20760" y="16910"/>
                </a:lnTo>
                <a:lnTo>
                  <a:pt x="20844" y="16826"/>
                </a:lnTo>
                <a:lnTo>
                  <a:pt x="20871" y="16853"/>
                </a:lnTo>
                <a:lnTo>
                  <a:pt x="20788" y="16938"/>
                </a:lnTo>
                <a:close/>
                <a:moveTo>
                  <a:pt x="20651" y="17076"/>
                </a:moveTo>
                <a:lnTo>
                  <a:pt x="20623" y="17049"/>
                </a:lnTo>
                <a:lnTo>
                  <a:pt x="20707" y="16964"/>
                </a:lnTo>
                <a:lnTo>
                  <a:pt x="20734" y="16992"/>
                </a:lnTo>
                <a:lnTo>
                  <a:pt x="20651" y="17076"/>
                </a:lnTo>
                <a:close/>
                <a:moveTo>
                  <a:pt x="20514" y="17214"/>
                </a:moveTo>
                <a:lnTo>
                  <a:pt x="20486" y="17187"/>
                </a:lnTo>
                <a:lnTo>
                  <a:pt x="20570" y="17103"/>
                </a:lnTo>
                <a:lnTo>
                  <a:pt x="20597" y="17130"/>
                </a:lnTo>
                <a:lnTo>
                  <a:pt x="20514" y="17214"/>
                </a:lnTo>
                <a:close/>
                <a:moveTo>
                  <a:pt x="20377" y="17352"/>
                </a:moveTo>
                <a:lnTo>
                  <a:pt x="20349" y="17325"/>
                </a:lnTo>
                <a:lnTo>
                  <a:pt x="20433" y="17241"/>
                </a:lnTo>
                <a:lnTo>
                  <a:pt x="20460" y="17268"/>
                </a:lnTo>
                <a:lnTo>
                  <a:pt x="20377" y="17352"/>
                </a:lnTo>
                <a:close/>
                <a:moveTo>
                  <a:pt x="20240" y="17491"/>
                </a:moveTo>
                <a:lnTo>
                  <a:pt x="20212" y="17463"/>
                </a:lnTo>
                <a:lnTo>
                  <a:pt x="20296" y="17379"/>
                </a:lnTo>
                <a:lnTo>
                  <a:pt x="20323" y="17407"/>
                </a:lnTo>
                <a:lnTo>
                  <a:pt x="20240" y="17491"/>
                </a:lnTo>
                <a:close/>
                <a:moveTo>
                  <a:pt x="20103" y="17629"/>
                </a:moveTo>
                <a:lnTo>
                  <a:pt x="20075" y="17602"/>
                </a:lnTo>
                <a:lnTo>
                  <a:pt x="20159" y="17518"/>
                </a:lnTo>
                <a:lnTo>
                  <a:pt x="20186" y="17545"/>
                </a:lnTo>
                <a:lnTo>
                  <a:pt x="20103" y="17629"/>
                </a:lnTo>
                <a:close/>
                <a:moveTo>
                  <a:pt x="19966" y="17767"/>
                </a:moveTo>
                <a:lnTo>
                  <a:pt x="19938" y="17740"/>
                </a:lnTo>
                <a:lnTo>
                  <a:pt x="20021" y="17656"/>
                </a:lnTo>
                <a:lnTo>
                  <a:pt x="20049" y="17683"/>
                </a:lnTo>
                <a:lnTo>
                  <a:pt x="19966" y="17767"/>
                </a:lnTo>
                <a:close/>
                <a:moveTo>
                  <a:pt x="19828" y="17906"/>
                </a:moveTo>
                <a:lnTo>
                  <a:pt x="19801" y="17878"/>
                </a:lnTo>
                <a:lnTo>
                  <a:pt x="19884" y="17794"/>
                </a:lnTo>
                <a:lnTo>
                  <a:pt x="19912" y="17821"/>
                </a:lnTo>
                <a:lnTo>
                  <a:pt x="19828" y="17906"/>
                </a:lnTo>
                <a:close/>
                <a:moveTo>
                  <a:pt x="19691" y="18044"/>
                </a:moveTo>
                <a:lnTo>
                  <a:pt x="19664" y="18017"/>
                </a:lnTo>
                <a:lnTo>
                  <a:pt x="19747" y="17932"/>
                </a:lnTo>
                <a:lnTo>
                  <a:pt x="19775" y="17960"/>
                </a:lnTo>
                <a:lnTo>
                  <a:pt x="19691" y="18044"/>
                </a:lnTo>
                <a:close/>
                <a:moveTo>
                  <a:pt x="19554" y="18182"/>
                </a:moveTo>
                <a:lnTo>
                  <a:pt x="19527" y="18155"/>
                </a:lnTo>
                <a:lnTo>
                  <a:pt x="19610" y="18071"/>
                </a:lnTo>
                <a:lnTo>
                  <a:pt x="19638" y="18098"/>
                </a:lnTo>
                <a:lnTo>
                  <a:pt x="19554" y="18182"/>
                </a:lnTo>
                <a:close/>
                <a:moveTo>
                  <a:pt x="19417" y="18321"/>
                </a:moveTo>
                <a:lnTo>
                  <a:pt x="19390" y="18293"/>
                </a:lnTo>
                <a:lnTo>
                  <a:pt x="19473" y="18209"/>
                </a:lnTo>
                <a:lnTo>
                  <a:pt x="19501" y="18236"/>
                </a:lnTo>
                <a:lnTo>
                  <a:pt x="19417" y="18321"/>
                </a:lnTo>
                <a:close/>
                <a:moveTo>
                  <a:pt x="19280" y="18459"/>
                </a:moveTo>
                <a:lnTo>
                  <a:pt x="19253" y="18431"/>
                </a:lnTo>
                <a:lnTo>
                  <a:pt x="19336" y="18347"/>
                </a:lnTo>
                <a:lnTo>
                  <a:pt x="19364" y="18375"/>
                </a:lnTo>
                <a:lnTo>
                  <a:pt x="19280" y="18459"/>
                </a:lnTo>
                <a:close/>
                <a:moveTo>
                  <a:pt x="19143" y="18597"/>
                </a:moveTo>
                <a:lnTo>
                  <a:pt x="19116" y="18570"/>
                </a:lnTo>
                <a:lnTo>
                  <a:pt x="19199" y="18486"/>
                </a:lnTo>
                <a:lnTo>
                  <a:pt x="19227" y="18513"/>
                </a:lnTo>
                <a:lnTo>
                  <a:pt x="19143" y="18597"/>
                </a:lnTo>
                <a:close/>
                <a:moveTo>
                  <a:pt x="19006" y="18735"/>
                </a:moveTo>
                <a:lnTo>
                  <a:pt x="18978" y="18708"/>
                </a:lnTo>
                <a:lnTo>
                  <a:pt x="19062" y="18624"/>
                </a:lnTo>
                <a:lnTo>
                  <a:pt x="19089" y="18651"/>
                </a:lnTo>
                <a:lnTo>
                  <a:pt x="19006" y="18735"/>
                </a:lnTo>
                <a:close/>
                <a:moveTo>
                  <a:pt x="18869" y="18874"/>
                </a:moveTo>
                <a:lnTo>
                  <a:pt x="18841" y="18846"/>
                </a:lnTo>
                <a:lnTo>
                  <a:pt x="18925" y="18762"/>
                </a:lnTo>
                <a:lnTo>
                  <a:pt x="18952" y="18790"/>
                </a:lnTo>
                <a:lnTo>
                  <a:pt x="18869" y="18874"/>
                </a:lnTo>
                <a:close/>
                <a:moveTo>
                  <a:pt x="18732" y="19012"/>
                </a:moveTo>
                <a:lnTo>
                  <a:pt x="18704" y="18985"/>
                </a:lnTo>
                <a:lnTo>
                  <a:pt x="18788" y="18900"/>
                </a:lnTo>
                <a:lnTo>
                  <a:pt x="18815" y="18928"/>
                </a:lnTo>
                <a:lnTo>
                  <a:pt x="18732" y="19012"/>
                </a:lnTo>
                <a:close/>
                <a:moveTo>
                  <a:pt x="15026" y="19050"/>
                </a:moveTo>
                <a:lnTo>
                  <a:pt x="15095" y="19050"/>
                </a:lnTo>
                <a:lnTo>
                  <a:pt x="15146" y="19021"/>
                </a:lnTo>
                <a:lnTo>
                  <a:pt x="15127" y="18988"/>
                </a:lnTo>
                <a:lnTo>
                  <a:pt x="15023" y="19046"/>
                </a:lnTo>
                <a:lnTo>
                  <a:pt x="15026" y="19050"/>
                </a:lnTo>
                <a:close/>
                <a:moveTo>
                  <a:pt x="16910" y="18032"/>
                </a:moveTo>
                <a:lnTo>
                  <a:pt x="16891" y="17998"/>
                </a:lnTo>
                <a:lnTo>
                  <a:pt x="16995" y="17940"/>
                </a:lnTo>
                <a:lnTo>
                  <a:pt x="17014" y="17974"/>
                </a:lnTo>
                <a:lnTo>
                  <a:pt x="16910" y="18032"/>
                </a:lnTo>
                <a:close/>
                <a:moveTo>
                  <a:pt x="16741" y="18127"/>
                </a:moveTo>
                <a:lnTo>
                  <a:pt x="16722" y="18093"/>
                </a:lnTo>
                <a:lnTo>
                  <a:pt x="16825" y="18035"/>
                </a:lnTo>
                <a:lnTo>
                  <a:pt x="16844" y="18069"/>
                </a:lnTo>
                <a:lnTo>
                  <a:pt x="16741" y="18127"/>
                </a:lnTo>
                <a:close/>
                <a:moveTo>
                  <a:pt x="16571" y="18222"/>
                </a:moveTo>
                <a:lnTo>
                  <a:pt x="16552" y="18188"/>
                </a:lnTo>
                <a:lnTo>
                  <a:pt x="16655" y="18130"/>
                </a:lnTo>
                <a:lnTo>
                  <a:pt x="16674" y="18164"/>
                </a:lnTo>
                <a:lnTo>
                  <a:pt x="16571" y="18222"/>
                </a:lnTo>
                <a:close/>
                <a:moveTo>
                  <a:pt x="16401" y="18318"/>
                </a:moveTo>
                <a:lnTo>
                  <a:pt x="16382" y="18284"/>
                </a:lnTo>
                <a:lnTo>
                  <a:pt x="16485" y="18226"/>
                </a:lnTo>
                <a:lnTo>
                  <a:pt x="16504" y="18260"/>
                </a:lnTo>
                <a:lnTo>
                  <a:pt x="16401" y="18318"/>
                </a:lnTo>
                <a:close/>
                <a:moveTo>
                  <a:pt x="16231" y="18413"/>
                </a:moveTo>
                <a:lnTo>
                  <a:pt x="16212" y="18379"/>
                </a:lnTo>
                <a:lnTo>
                  <a:pt x="16316" y="18321"/>
                </a:lnTo>
                <a:lnTo>
                  <a:pt x="16335" y="18355"/>
                </a:lnTo>
                <a:lnTo>
                  <a:pt x="16231" y="18413"/>
                </a:lnTo>
                <a:close/>
                <a:moveTo>
                  <a:pt x="16061" y="18508"/>
                </a:moveTo>
                <a:lnTo>
                  <a:pt x="16042" y="18474"/>
                </a:lnTo>
                <a:lnTo>
                  <a:pt x="16146" y="18416"/>
                </a:lnTo>
                <a:lnTo>
                  <a:pt x="16165" y="18450"/>
                </a:lnTo>
                <a:lnTo>
                  <a:pt x="16061" y="18508"/>
                </a:lnTo>
                <a:close/>
                <a:moveTo>
                  <a:pt x="15891" y="18603"/>
                </a:moveTo>
                <a:lnTo>
                  <a:pt x="15872" y="18569"/>
                </a:lnTo>
                <a:lnTo>
                  <a:pt x="15976" y="18511"/>
                </a:lnTo>
                <a:lnTo>
                  <a:pt x="15995" y="18545"/>
                </a:lnTo>
                <a:lnTo>
                  <a:pt x="15891" y="18603"/>
                </a:lnTo>
                <a:close/>
                <a:moveTo>
                  <a:pt x="15722" y="18698"/>
                </a:moveTo>
                <a:lnTo>
                  <a:pt x="15703" y="18665"/>
                </a:lnTo>
                <a:lnTo>
                  <a:pt x="15806" y="18607"/>
                </a:lnTo>
                <a:lnTo>
                  <a:pt x="15825" y="18640"/>
                </a:lnTo>
                <a:lnTo>
                  <a:pt x="15722" y="18698"/>
                </a:lnTo>
                <a:close/>
                <a:moveTo>
                  <a:pt x="15552" y="18794"/>
                </a:moveTo>
                <a:lnTo>
                  <a:pt x="15533" y="18760"/>
                </a:lnTo>
                <a:lnTo>
                  <a:pt x="15636" y="18702"/>
                </a:lnTo>
                <a:lnTo>
                  <a:pt x="15655" y="18736"/>
                </a:lnTo>
                <a:lnTo>
                  <a:pt x="15552" y="18794"/>
                </a:lnTo>
                <a:close/>
                <a:moveTo>
                  <a:pt x="15382" y="18889"/>
                </a:moveTo>
                <a:lnTo>
                  <a:pt x="15363" y="18855"/>
                </a:lnTo>
                <a:lnTo>
                  <a:pt x="15466" y="18797"/>
                </a:lnTo>
                <a:lnTo>
                  <a:pt x="15485" y="18831"/>
                </a:lnTo>
                <a:lnTo>
                  <a:pt x="15382" y="18889"/>
                </a:lnTo>
                <a:close/>
                <a:moveTo>
                  <a:pt x="15212" y="18984"/>
                </a:moveTo>
                <a:lnTo>
                  <a:pt x="15193" y="18950"/>
                </a:lnTo>
                <a:lnTo>
                  <a:pt x="15297" y="18892"/>
                </a:lnTo>
                <a:lnTo>
                  <a:pt x="15315" y="18926"/>
                </a:lnTo>
                <a:lnTo>
                  <a:pt x="15212" y="18984"/>
                </a:lnTo>
                <a:close/>
                <a:moveTo>
                  <a:pt x="17398" y="19050"/>
                </a:moveTo>
                <a:lnTo>
                  <a:pt x="17437" y="19050"/>
                </a:lnTo>
                <a:lnTo>
                  <a:pt x="17432" y="18965"/>
                </a:lnTo>
                <a:lnTo>
                  <a:pt x="17393" y="18967"/>
                </a:lnTo>
                <a:lnTo>
                  <a:pt x="17398" y="19050"/>
                </a:lnTo>
                <a:close/>
                <a:moveTo>
                  <a:pt x="17393" y="18306"/>
                </a:moveTo>
                <a:lnTo>
                  <a:pt x="17354" y="18308"/>
                </a:lnTo>
                <a:lnTo>
                  <a:pt x="17347" y="18190"/>
                </a:lnTo>
                <a:lnTo>
                  <a:pt x="17386" y="18188"/>
                </a:lnTo>
                <a:lnTo>
                  <a:pt x="17393" y="18306"/>
                </a:lnTo>
                <a:close/>
                <a:moveTo>
                  <a:pt x="17405" y="18500"/>
                </a:moveTo>
                <a:lnTo>
                  <a:pt x="17366" y="18503"/>
                </a:lnTo>
                <a:lnTo>
                  <a:pt x="17359" y="18384"/>
                </a:lnTo>
                <a:lnTo>
                  <a:pt x="17398" y="18382"/>
                </a:lnTo>
                <a:lnTo>
                  <a:pt x="17405" y="18500"/>
                </a:lnTo>
                <a:close/>
                <a:moveTo>
                  <a:pt x="17416" y="18695"/>
                </a:moveTo>
                <a:lnTo>
                  <a:pt x="17377" y="18697"/>
                </a:lnTo>
                <a:lnTo>
                  <a:pt x="17370" y="18579"/>
                </a:lnTo>
                <a:lnTo>
                  <a:pt x="17409" y="18576"/>
                </a:lnTo>
                <a:lnTo>
                  <a:pt x="17416" y="18695"/>
                </a:lnTo>
                <a:close/>
                <a:moveTo>
                  <a:pt x="17427" y="18889"/>
                </a:moveTo>
                <a:lnTo>
                  <a:pt x="17389" y="18891"/>
                </a:lnTo>
                <a:lnTo>
                  <a:pt x="17382" y="18773"/>
                </a:lnTo>
                <a:lnTo>
                  <a:pt x="17420" y="18771"/>
                </a:lnTo>
                <a:lnTo>
                  <a:pt x="17427" y="18889"/>
                </a:lnTo>
                <a:close/>
                <a:moveTo>
                  <a:pt x="21747" y="16589"/>
                </a:moveTo>
                <a:lnTo>
                  <a:pt x="21733" y="16626"/>
                </a:lnTo>
                <a:lnTo>
                  <a:pt x="21622" y="16583"/>
                </a:lnTo>
                <a:lnTo>
                  <a:pt x="21636" y="16547"/>
                </a:lnTo>
                <a:lnTo>
                  <a:pt x="21747" y="16589"/>
                </a:lnTo>
                <a:close/>
                <a:moveTo>
                  <a:pt x="21929" y="16659"/>
                </a:moveTo>
                <a:lnTo>
                  <a:pt x="21915" y="16696"/>
                </a:lnTo>
                <a:lnTo>
                  <a:pt x="21804" y="16653"/>
                </a:lnTo>
                <a:lnTo>
                  <a:pt x="21818" y="16617"/>
                </a:lnTo>
                <a:lnTo>
                  <a:pt x="21929" y="16659"/>
                </a:lnTo>
                <a:close/>
                <a:moveTo>
                  <a:pt x="22110" y="16729"/>
                </a:moveTo>
                <a:lnTo>
                  <a:pt x="22096" y="16766"/>
                </a:lnTo>
                <a:lnTo>
                  <a:pt x="21986" y="16723"/>
                </a:lnTo>
                <a:lnTo>
                  <a:pt x="22000" y="16687"/>
                </a:lnTo>
                <a:lnTo>
                  <a:pt x="22110" y="16729"/>
                </a:lnTo>
                <a:close/>
                <a:moveTo>
                  <a:pt x="22292" y="16799"/>
                </a:moveTo>
                <a:lnTo>
                  <a:pt x="22278" y="16836"/>
                </a:lnTo>
                <a:lnTo>
                  <a:pt x="22168" y="16793"/>
                </a:lnTo>
                <a:lnTo>
                  <a:pt x="22182" y="16757"/>
                </a:lnTo>
                <a:lnTo>
                  <a:pt x="22292" y="16799"/>
                </a:lnTo>
                <a:close/>
                <a:moveTo>
                  <a:pt x="22474" y="16869"/>
                </a:moveTo>
                <a:lnTo>
                  <a:pt x="22460" y="16906"/>
                </a:lnTo>
                <a:lnTo>
                  <a:pt x="22349" y="16863"/>
                </a:lnTo>
                <a:lnTo>
                  <a:pt x="22363" y="16827"/>
                </a:lnTo>
                <a:lnTo>
                  <a:pt x="22474" y="16869"/>
                </a:lnTo>
                <a:close/>
                <a:moveTo>
                  <a:pt x="20915" y="16529"/>
                </a:moveTo>
                <a:lnTo>
                  <a:pt x="20928" y="16566"/>
                </a:lnTo>
                <a:lnTo>
                  <a:pt x="20816" y="16605"/>
                </a:lnTo>
                <a:lnTo>
                  <a:pt x="20803" y="16569"/>
                </a:lnTo>
                <a:lnTo>
                  <a:pt x="20915" y="16529"/>
                </a:lnTo>
                <a:close/>
                <a:moveTo>
                  <a:pt x="20731" y="16594"/>
                </a:moveTo>
                <a:lnTo>
                  <a:pt x="20744" y="16631"/>
                </a:lnTo>
                <a:lnTo>
                  <a:pt x="20632" y="16670"/>
                </a:lnTo>
                <a:lnTo>
                  <a:pt x="20619" y="16634"/>
                </a:lnTo>
                <a:lnTo>
                  <a:pt x="20731" y="16594"/>
                </a:lnTo>
                <a:close/>
                <a:moveTo>
                  <a:pt x="20547" y="16659"/>
                </a:moveTo>
                <a:lnTo>
                  <a:pt x="20560" y="16696"/>
                </a:lnTo>
                <a:lnTo>
                  <a:pt x="20448" y="16735"/>
                </a:lnTo>
                <a:lnTo>
                  <a:pt x="20435" y="16699"/>
                </a:lnTo>
                <a:lnTo>
                  <a:pt x="20547" y="16659"/>
                </a:lnTo>
                <a:close/>
                <a:moveTo>
                  <a:pt x="20364" y="16724"/>
                </a:moveTo>
                <a:lnTo>
                  <a:pt x="20377" y="16761"/>
                </a:lnTo>
                <a:lnTo>
                  <a:pt x="20265" y="16800"/>
                </a:lnTo>
                <a:lnTo>
                  <a:pt x="20252" y="16763"/>
                </a:lnTo>
                <a:lnTo>
                  <a:pt x="20364" y="16724"/>
                </a:lnTo>
                <a:close/>
                <a:moveTo>
                  <a:pt x="20180" y="16789"/>
                </a:moveTo>
                <a:lnTo>
                  <a:pt x="20193" y="16825"/>
                </a:lnTo>
                <a:lnTo>
                  <a:pt x="20081" y="16865"/>
                </a:lnTo>
                <a:lnTo>
                  <a:pt x="20068" y="16828"/>
                </a:lnTo>
                <a:lnTo>
                  <a:pt x="20180" y="16789"/>
                </a:lnTo>
                <a:close/>
                <a:moveTo>
                  <a:pt x="19996" y="16854"/>
                </a:moveTo>
                <a:lnTo>
                  <a:pt x="20009" y="16890"/>
                </a:lnTo>
                <a:lnTo>
                  <a:pt x="19897" y="16930"/>
                </a:lnTo>
                <a:lnTo>
                  <a:pt x="19884" y="16893"/>
                </a:lnTo>
                <a:lnTo>
                  <a:pt x="19996" y="16854"/>
                </a:lnTo>
                <a:close/>
                <a:moveTo>
                  <a:pt x="19812" y="16918"/>
                </a:moveTo>
                <a:lnTo>
                  <a:pt x="19825" y="16955"/>
                </a:lnTo>
                <a:lnTo>
                  <a:pt x="19714" y="16994"/>
                </a:lnTo>
                <a:lnTo>
                  <a:pt x="19701" y="16958"/>
                </a:lnTo>
                <a:lnTo>
                  <a:pt x="19812" y="16918"/>
                </a:lnTo>
                <a:close/>
                <a:moveTo>
                  <a:pt x="19629" y="16983"/>
                </a:moveTo>
                <a:lnTo>
                  <a:pt x="19642" y="17020"/>
                </a:lnTo>
                <a:lnTo>
                  <a:pt x="19530" y="17059"/>
                </a:lnTo>
                <a:lnTo>
                  <a:pt x="19517" y="17023"/>
                </a:lnTo>
                <a:lnTo>
                  <a:pt x="19629" y="16983"/>
                </a:lnTo>
                <a:close/>
                <a:moveTo>
                  <a:pt x="19445" y="17048"/>
                </a:moveTo>
                <a:lnTo>
                  <a:pt x="19458" y="17085"/>
                </a:lnTo>
                <a:lnTo>
                  <a:pt x="19346" y="17124"/>
                </a:lnTo>
                <a:lnTo>
                  <a:pt x="19333" y="17088"/>
                </a:lnTo>
                <a:lnTo>
                  <a:pt x="19445" y="17048"/>
                </a:lnTo>
                <a:close/>
                <a:moveTo>
                  <a:pt x="19261" y="17113"/>
                </a:moveTo>
                <a:lnTo>
                  <a:pt x="19274" y="17150"/>
                </a:lnTo>
                <a:lnTo>
                  <a:pt x="19162" y="17189"/>
                </a:lnTo>
                <a:lnTo>
                  <a:pt x="19150" y="17152"/>
                </a:lnTo>
                <a:lnTo>
                  <a:pt x="19261" y="17113"/>
                </a:lnTo>
                <a:close/>
                <a:moveTo>
                  <a:pt x="19078" y="17178"/>
                </a:moveTo>
                <a:lnTo>
                  <a:pt x="19091" y="17214"/>
                </a:lnTo>
                <a:lnTo>
                  <a:pt x="18979" y="17254"/>
                </a:lnTo>
                <a:lnTo>
                  <a:pt x="18966" y="17217"/>
                </a:lnTo>
                <a:lnTo>
                  <a:pt x="19078" y="17178"/>
                </a:lnTo>
                <a:close/>
                <a:moveTo>
                  <a:pt x="18894" y="17243"/>
                </a:moveTo>
                <a:lnTo>
                  <a:pt x="18907" y="17279"/>
                </a:lnTo>
                <a:lnTo>
                  <a:pt x="18795" y="17319"/>
                </a:lnTo>
                <a:lnTo>
                  <a:pt x="18782" y="17282"/>
                </a:lnTo>
                <a:lnTo>
                  <a:pt x="18894" y="17243"/>
                </a:lnTo>
                <a:close/>
                <a:moveTo>
                  <a:pt x="18710" y="17307"/>
                </a:moveTo>
                <a:lnTo>
                  <a:pt x="18723" y="17344"/>
                </a:lnTo>
                <a:lnTo>
                  <a:pt x="18611" y="17383"/>
                </a:lnTo>
                <a:lnTo>
                  <a:pt x="18598" y="17347"/>
                </a:lnTo>
                <a:lnTo>
                  <a:pt x="18710" y="17307"/>
                </a:lnTo>
                <a:close/>
                <a:moveTo>
                  <a:pt x="18527" y="17372"/>
                </a:moveTo>
                <a:lnTo>
                  <a:pt x="18539" y="17409"/>
                </a:lnTo>
                <a:lnTo>
                  <a:pt x="18428" y="17448"/>
                </a:lnTo>
                <a:lnTo>
                  <a:pt x="18415" y="17412"/>
                </a:lnTo>
                <a:lnTo>
                  <a:pt x="18527" y="17372"/>
                </a:lnTo>
                <a:close/>
                <a:moveTo>
                  <a:pt x="18343" y="17437"/>
                </a:moveTo>
                <a:lnTo>
                  <a:pt x="18356" y="17474"/>
                </a:lnTo>
                <a:lnTo>
                  <a:pt x="18244" y="17513"/>
                </a:lnTo>
                <a:lnTo>
                  <a:pt x="18231" y="17476"/>
                </a:lnTo>
                <a:lnTo>
                  <a:pt x="18343" y="17437"/>
                </a:lnTo>
                <a:close/>
                <a:moveTo>
                  <a:pt x="18159" y="17502"/>
                </a:moveTo>
                <a:lnTo>
                  <a:pt x="18172" y="17538"/>
                </a:lnTo>
                <a:lnTo>
                  <a:pt x="18060" y="17578"/>
                </a:lnTo>
                <a:lnTo>
                  <a:pt x="18047" y="17541"/>
                </a:lnTo>
                <a:lnTo>
                  <a:pt x="18159" y="17502"/>
                </a:lnTo>
                <a:close/>
                <a:moveTo>
                  <a:pt x="17975" y="17567"/>
                </a:moveTo>
                <a:lnTo>
                  <a:pt x="17988" y="17603"/>
                </a:lnTo>
                <a:lnTo>
                  <a:pt x="17877" y="17643"/>
                </a:lnTo>
                <a:lnTo>
                  <a:pt x="17864" y="17606"/>
                </a:lnTo>
                <a:lnTo>
                  <a:pt x="17975" y="17567"/>
                </a:lnTo>
                <a:close/>
                <a:moveTo>
                  <a:pt x="17792" y="17631"/>
                </a:moveTo>
                <a:lnTo>
                  <a:pt x="17805" y="17668"/>
                </a:lnTo>
                <a:lnTo>
                  <a:pt x="17693" y="17708"/>
                </a:lnTo>
                <a:lnTo>
                  <a:pt x="17680" y="17671"/>
                </a:lnTo>
                <a:lnTo>
                  <a:pt x="17792" y="17631"/>
                </a:lnTo>
                <a:close/>
                <a:moveTo>
                  <a:pt x="22519" y="7144"/>
                </a:moveTo>
                <a:lnTo>
                  <a:pt x="22519" y="7075"/>
                </a:lnTo>
                <a:lnTo>
                  <a:pt x="22495" y="7085"/>
                </a:lnTo>
                <a:lnTo>
                  <a:pt x="22519" y="7144"/>
                </a:lnTo>
                <a:close/>
                <a:moveTo>
                  <a:pt x="21402" y="4294"/>
                </a:moveTo>
                <a:lnTo>
                  <a:pt x="21366" y="4309"/>
                </a:lnTo>
                <a:lnTo>
                  <a:pt x="21332" y="4226"/>
                </a:lnTo>
                <a:cubicBezTo>
                  <a:pt x="21312" y="4232"/>
                  <a:pt x="21291" y="4235"/>
                  <a:pt x="21269" y="4235"/>
                </a:cubicBezTo>
                <a:cubicBezTo>
                  <a:pt x="21139" y="4235"/>
                  <a:pt x="21034" y="4130"/>
                  <a:pt x="21034" y="4000"/>
                </a:cubicBezTo>
                <a:cubicBezTo>
                  <a:pt x="21034" y="3976"/>
                  <a:pt x="21038" y="3953"/>
                  <a:pt x="21044" y="3931"/>
                </a:cubicBezTo>
                <a:lnTo>
                  <a:pt x="21017" y="3920"/>
                </a:lnTo>
                <a:lnTo>
                  <a:pt x="21031" y="3884"/>
                </a:lnTo>
                <a:lnTo>
                  <a:pt x="21059" y="3895"/>
                </a:lnTo>
                <a:cubicBezTo>
                  <a:pt x="21097" y="3818"/>
                  <a:pt x="21177" y="3765"/>
                  <a:pt x="21269" y="3765"/>
                </a:cubicBezTo>
                <a:cubicBezTo>
                  <a:pt x="21292" y="3765"/>
                  <a:pt x="21315" y="3768"/>
                  <a:pt x="21336" y="3775"/>
                </a:cubicBezTo>
                <a:lnTo>
                  <a:pt x="21361" y="3696"/>
                </a:lnTo>
                <a:lnTo>
                  <a:pt x="21398" y="3707"/>
                </a:lnTo>
                <a:lnTo>
                  <a:pt x="21372" y="3789"/>
                </a:lnTo>
                <a:cubicBezTo>
                  <a:pt x="21450" y="3827"/>
                  <a:pt x="21504" y="3907"/>
                  <a:pt x="21504" y="4000"/>
                </a:cubicBezTo>
                <a:cubicBezTo>
                  <a:pt x="21504" y="4094"/>
                  <a:pt x="21449" y="4175"/>
                  <a:pt x="21369" y="4213"/>
                </a:cubicBezTo>
                <a:lnTo>
                  <a:pt x="21402" y="4294"/>
                </a:lnTo>
                <a:close/>
                <a:moveTo>
                  <a:pt x="21475" y="4475"/>
                </a:moveTo>
                <a:lnTo>
                  <a:pt x="21439" y="4489"/>
                </a:lnTo>
                <a:lnTo>
                  <a:pt x="21395" y="4380"/>
                </a:lnTo>
                <a:lnTo>
                  <a:pt x="21431" y="4365"/>
                </a:lnTo>
                <a:lnTo>
                  <a:pt x="21475" y="4475"/>
                </a:lnTo>
                <a:close/>
                <a:moveTo>
                  <a:pt x="21549" y="4655"/>
                </a:moveTo>
                <a:lnTo>
                  <a:pt x="21513" y="4670"/>
                </a:lnTo>
                <a:lnTo>
                  <a:pt x="21468" y="4560"/>
                </a:lnTo>
                <a:lnTo>
                  <a:pt x="21504" y="4545"/>
                </a:lnTo>
                <a:lnTo>
                  <a:pt x="21549" y="4655"/>
                </a:lnTo>
                <a:close/>
                <a:moveTo>
                  <a:pt x="21622" y="4835"/>
                </a:moveTo>
                <a:lnTo>
                  <a:pt x="21586" y="4850"/>
                </a:lnTo>
                <a:lnTo>
                  <a:pt x="21542" y="4740"/>
                </a:lnTo>
                <a:lnTo>
                  <a:pt x="21577" y="4726"/>
                </a:lnTo>
                <a:lnTo>
                  <a:pt x="21622" y="4835"/>
                </a:lnTo>
                <a:close/>
                <a:moveTo>
                  <a:pt x="21695" y="5016"/>
                </a:moveTo>
                <a:lnTo>
                  <a:pt x="21660" y="5030"/>
                </a:lnTo>
                <a:lnTo>
                  <a:pt x="21615" y="4921"/>
                </a:lnTo>
                <a:lnTo>
                  <a:pt x="21651" y="4906"/>
                </a:lnTo>
                <a:lnTo>
                  <a:pt x="21695" y="5016"/>
                </a:lnTo>
                <a:close/>
                <a:moveTo>
                  <a:pt x="21769" y="5196"/>
                </a:moveTo>
                <a:lnTo>
                  <a:pt x="21733" y="5211"/>
                </a:lnTo>
                <a:lnTo>
                  <a:pt x="21688" y="5101"/>
                </a:lnTo>
                <a:lnTo>
                  <a:pt x="21724" y="5086"/>
                </a:lnTo>
                <a:lnTo>
                  <a:pt x="21769" y="5196"/>
                </a:lnTo>
                <a:close/>
                <a:moveTo>
                  <a:pt x="21842" y="5377"/>
                </a:moveTo>
                <a:lnTo>
                  <a:pt x="21806" y="5391"/>
                </a:lnTo>
                <a:lnTo>
                  <a:pt x="21762" y="5281"/>
                </a:lnTo>
                <a:lnTo>
                  <a:pt x="21798" y="5267"/>
                </a:lnTo>
                <a:lnTo>
                  <a:pt x="21842" y="5377"/>
                </a:lnTo>
                <a:close/>
                <a:moveTo>
                  <a:pt x="21916" y="5557"/>
                </a:moveTo>
                <a:lnTo>
                  <a:pt x="21880" y="5572"/>
                </a:lnTo>
                <a:lnTo>
                  <a:pt x="21835" y="5462"/>
                </a:lnTo>
                <a:lnTo>
                  <a:pt x="21871" y="5447"/>
                </a:lnTo>
                <a:lnTo>
                  <a:pt x="21916" y="5557"/>
                </a:lnTo>
                <a:close/>
                <a:moveTo>
                  <a:pt x="21989" y="5737"/>
                </a:moveTo>
                <a:lnTo>
                  <a:pt x="21953" y="5752"/>
                </a:lnTo>
                <a:lnTo>
                  <a:pt x="21908" y="5642"/>
                </a:lnTo>
                <a:lnTo>
                  <a:pt x="21944" y="5628"/>
                </a:lnTo>
                <a:lnTo>
                  <a:pt x="21989" y="5737"/>
                </a:lnTo>
                <a:close/>
                <a:moveTo>
                  <a:pt x="22062" y="5918"/>
                </a:moveTo>
                <a:lnTo>
                  <a:pt x="22026" y="5932"/>
                </a:lnTo>
                <a:lnTo>
                  <a:pt x="21982" y="5822"/>
                </a:lnTo>
                <a:lnTo>
                  <a:pt x="22018" y="5808"/>
                </a:lnTo>
                <a:lnTo>
                  <a:pt x="22062" y="5918"/>
                </a:lnTo>
                <a:close/>
                <a:moveTo>
                  <a:pt x="22136" y="6098"/>
                </a:moveTo>
                <a:lnTo>
                  <a:pt x="22100" y="6113"/>
                </a:lnTo>
                <a:lnTo>
                  <a:pt x="22055" y="6003"/>
                </a:lnTo>
                <a:lnTo>
                  <a:pt x="22091" y="5988"/>
                </a:lnTo>
                <a:lnTo>
                  <a:pt x="22136" y="6098"/>
                </a:lnTo>
                <a:close/>
                <a:moveTo>
                  <a:pt x="22209" y="6278"/>
                </a:moveTo>
                <a:lnTo>
                  <a:pt x="22173" y="6293"/>
                </a:lnTo>
                <a:lnTo>
                  <a:pt x="22128" y="6183"/>
                </a:lnTo>
                <a:lnTo>
                  <a:pt x="22164" y="6169"/>
                </a:lnTo>
                <a:lnTo>
                  <a:pt x="22209" y="6278"/>
                </a:lnTo>
                <a:close/>
                <a:moveTo>
                  <a:pt x="22282" y="6459"/>
                </a:moveTo>
                <a:lnTo>
                  <a:pt x="22246" y="6473"/>
                </a:lnTo>
                <a:lnTo>
                  <a:pt x="22202" y="6364"/>
                </a:lnTo>
                <a:lnTo>
                  <a:pt x="22238" y="6349"/>
                </a:lnTo>
                <a:lnTo>
                  <a:pt x="22282" y="6459"/>
                </a:lnTo>
                <a:close/>
                <a:moveTo>
                  <a:pt x="22356" y="6639"/>
                </a:moveTo>
                <a:lnTo>
                  <a:pt x="22320" y="6654"/>
                </a:lnTo>
                <a:lnTo>
                  <a:pt x="22275" y="6544"/>
                </a:lnTo>
                <a:lnTo>
                  <a:pt x="22311" y="6529"/>
                </a:lnTo>
                <a:lnTo>
                  <a:pt x="22356" y="6639"/>
                </a:lnTo>
                <a:close/>
                <a:moveTo>
                  <a:pt x="22429" y="6820"/>
                </a:moveTo>
                <a:lnTo>
                  <a:pt x="22393" y="6834"/>
                </a:lnTo>
                <a:lnTo>
                  <a:pt x="22348" y="6724"/>
                </a:lnTo>
                <a:lnTo>
                  <a:pt x="22384" y="6710"/>
                </a:lnTo>
                <a:lnTo>
                  <a:pt x="22429" y="6820"/>
                </a:lnTo>
                <a:close/>
                <a:moveTo>
                  <a:pt x="22502" y="7000"/>
                </a:moveTo>
                <a:lnTo>
                  <a:pt x="22466" y="7015"/>
                </a:lnTo>
                <a:lnTo>
                  <a:pt x="22422" y="6905"/>
                </a:lnTo>
                <a:lnTo>
                  <a:pt x="22458" y="6890"/>
                </a:lnTo>
                <a:lnTo>
                  <a:pt x="22502" y="7000"/>
                </a:lnTo>
                <a:close/>
                <a:moveTo>
                  <a:pt x="22447" y="0"/>
                </a:moveTo>
                <a:lnTo>
                  <a:pt x="22349" y="0"/>
                </a:lnTo>
                <a:lnTo>
                  <a:pt x="22328" y="2"/>
                </a:lnTo>
                <a:lnTo>
                  <a:pt x="22333" y="41"/>
                </a:lnTo>
                <a:lnTo>
                  <a:pt x="22451" y="27"/>
                </a:lnTo>
                <a:lnTo>
                  <a:pt x="22447" y="0"/>
                </a:lnTo>
                <a:close/>
                <a:moveTo>
                  <a:pt x="14321" y="923"/>
                </a:moveTo>
                <a:lnTo>
                  <a:pt x="14326" y="961"/>
                </a:lnTo>
                <a:lnTo>
                  <a:pt x="14208" y="975"/>
                </a:lnTo>
                <a:lnTo>
                  <a:pt x="14204" y="936"/>
                </a:lnTo>
                <a:lnTo>
                  <a:pt x="14321" y="923"/>
                </a:lnTo>
                <a:close/>
                <a:moveTo>
                  <a:pt x="14515" y="900"/>
                </a:moveTo>
                <a:lnTo>
                  <a:pt x="14519" y="939"/>
                </a:lnTo>
                <a:lnTo>
                  <a:pt x="14402" y="953"/>
                </a:lnTo>
                <a:lnTo>
                  <a:pt x="14397" y="914"/>
                </a:lnTo>
                <a:lnTo>
                  <a:pt x="14515" y="900"/>
                </a:lnTo>
                <a:close/>
                <a:moveTo>
                  <a:pt x="14708" y="878"/>
                </a:moveTo>
                <a:lnTo>
                  <a:pt x="14713" y="917"/>
                </a:lnTo>
                <a:lnTo>
                  <a:pt x="14595" y="930"/>
                </a:lnTo>
                <a:lnTo>
                  <a:pt x="14591" y="892"/>
                </a:lnTo>
                <a:lnTo>
                  <a:pt x="14708" y="878"/>
                </a:lnTo>
                <a:close/>
                <a:moveTo>
                  <a:pt x="14902" y="856"/>
                </a:moveTo>
                <a:lnTo>
                  <a:pt x="14906" y="895"/>
                </a:lnTo>
                <a:lnTo>
                  <a:pt x="14788" y="908"/>
                </a:lnTo>
                <a:lnTo>
                  <a:pt x="14784" y="870"/>
                </a:lnTo>
                <a:lnTo>
                  <a:pt x="14902" y="856"/>
                </a:lnTo>
                <a:close/>
                <a:moveTo>
                  <a:pt x="15095" y="834"/>
                </a:moveTo>
                <a:lnTo>
                  <a:pt x="15100" y="872"/>
                </a:lnTo>
                <a:lnTo>
                  <a:pt x="14982" y="886"/>
                </a:lnTo>
                <a:lnTo>
                  <a:pt x="14977" y="847"/>
                </a:lnTo>
                <a:lnTo>
                  <a:pt x="15095" y="834"/>
                </a:lnTo>
                <a:close/>
                <a:moveTo>
                  <a:pt x="15289" y="812"/>
                </a:moveTo>
                <a:lnTo>
                  <a:pt x="15293" y="850"/>
                </a:lnTo>
                <a:lnTo>
                  <a:pt x="15175" y="864"/>
                </a:lnTo>
                <a:lnTo>
                  <a:pt x="15171" y="825"/>
                </a:lnTo>
                <a:lnTo>
                  <a:pt x="15289" y="812"/>
                </a:lnTo>
                <a:close/>
                <a:moveTo>
                  <a:pt x="15482" y="789"/>
                </a:moveTo>
                <a:lnTo>
                  <a:pt x="15486" y="828"/>
                </a:lnTo>
                <a:lnTo>
                  <a:pt x="15369" y="841"/>
                </a:lnTo>
                <a:lnTo>
                  <a:pt x="15364" y="803"/>
                </a:lnTo>
                <a:lnTo>
                  <a:pt x="15482" y="789"/>
                </a:lnTo>
                <a:close/>
                <a:moveTo>
                  <a:pt x="15675" y="767"/>
                </a:moveTo>
                <a:lnTo>
                  <a:pt x="15680" y="806"/>
                </a:lnTo>
                <a:lnTo>
                  <a:pt x="15562" y="819"/>
                </a:lnTo>
                <a:lnTo>
                  <a:pt x="15558" y="781"/>
                </a:lnTo>
                <a:lnTo>
                  <a:pt x="15675" y="767"/>
                </a:lnTo>
                <a:close/>
                <a:moveTo>
                  <a:pt x="15869" y="745"/>
                </a:moveTo>
                <a:lnTo>
                  <a:pt x="15873" y="783"/>
                </a:lnTo>
                <a:lnTo>
                  <a:pt x="15756" y="797"/>
                </a:lnTo>
                <a:lnTo>
                  <a:pt x="15751" y="758"/>
                </a:lnTo>
                <a:lnTo>
                  <a:pt x="15869" y="745"/>
                </a:lnTo>
                <a:close/>
                <a:moveTo>
                  <a:pt x="16062" y="723"/>
                </a:moveTo>
                <a:lnTo>
                  <a:pt x="16067" y="761"/>
                </a:lnTo>
                <a:lnTo>
                  <a:pt x="15949" y="775"/>
                </a:lnTo>
                <a:lnTo>
                  <a:pt x="15945" y="736"/>
                </a:lnTo>
                <a:lnTo>
                  <a:pt x="16062" y="723"/>
                </a:lnTo>
                <a:close/>
                <a:moveTo>
                  <a:pt x="16256" y="700"/>
                </a:moveTo>
                <a:lnTo>
                  <a:pt x="16260" y="739"/>
                </a:lnTo>
                <a:lnTo>
                  <a:pt x="16142" y="753"/>
                </a:lnTo>
                <a:lnTo>
                  <a:pt x="16138" y="714"/>
                </a:lnTo>
                <a:lnTo>
                  <a:pt x="16256" y="700"/>
                </a:lnTo>
                <a:close/>
                <a:moveTo>
                  <a:pt x="16449" y="678"/>
                </a:moveTo>
                <a:lnTo>
                  <a:pt x="16454" y="717"/>
                </a:lnTo>
                <a:lnTo>
                  <a:pt x="16336" y="730"/>
                </a:lnTo>
                <a:lnTo>
                  <a:pt x="16331" y="692"/>
                </a:lnTo>
                <a:lnTo>
                  <a:pt x="16449" y="678"/>
                </a:lnTo>
                <a:close/>
                <a:moveTo>
                  <a:pt x="16643" y="656"/>
                </a:moveTo>
                <a:lnTo>
                  <a:pt x="16647" y="695"/>
                </a:lnTo>
                <a:lnTo>
                  <a:pt x="16529" y="708"/>
                </a:lnTo>
                <a:lnTo>
                  <a:pt x="16525" y="669"/>
                </a:lnTo>
                <a:lnTo>
                  <a:pt x="16643" y="656"/>
                </a:lnTo>
                <a:close/>
                <a:moveTo>
                  <a:pt x="16836" y="634"/>
                </a:moveTo>
                <a:lnTo>
                  <a:pt x="16841" y="672"/>
                </a:lnTo>
                <a:lnTo>
                  <a:pt x="16723" y="686"/>
                </a:lnTo>
                <a:lnTo>
                  <a:pt x="16718" y="647"/>
                </a:lnTo>
                <a:lnTo>
                  <a:pt x="16836" y="634"/>
                </a:lnTo>
                <a:close/>
                <a:moveTo>
                  <a:pt x="17030" y="612"/>
                </a:moveTo>
                <a:lnTo>
                  <a:pt x="17034" y="650"/>
                </a:lnTo>
                <a:lnTo>
                  <a:pt x="16916" y="664"/>
                </a:lnTo>
                <a:lnTo>
                  <a:pt x="16912" y="625"/>
                </a:lnTo>
                <a:lnTo>
                  <a:pt x="17030" y="612"/>
                </a:lnTo>
                <a:close/>
                <a:moveTo>
                  <a:pt x="17223" y="589"/>
                </a:moveTo>
                <a:lnTo>
                  <a:pt x="17227" y="628"/>
                </a:lnTo>
                <a:lnTo>
                  <a:pt x="17110" y="641"/>
                </a:lnTo>
                <a:lnTo>
                  <a:pt x="17105" y="603"/>
                </a:lnTo>
                <a:lnTo>
                  <a:pt x="17223" y="589"/>
                </a:lnTo>
                <a:close/>
                <a:moveTo>
                  <a:pt x="17416" y="567"/>
                </a:moveTo>
                <a:lnTo>
                  <a:pt x="17421" y="606"/>
                </a:lnTo>
                <a:lnTo>
                  <a:pt x="17303" y="619"/>
                </a:lnTo>
                <a:lnTo>
                  <a:pt x="17299" y="581"/>
                </a:lnTo>
                <a:lnTo>
                  <a:pt x="17416" y="567"/>
                </a:lnTo>
                <a:close/>
                <a:moveTo>
                  <a:pt x="17610" y="545"/>
                </a:moveTo>
                <a:lnTo>
                  <a:pt x="17614" y="583"/>
                </a:lnTo>
                <a:lnTo>
                  <a:pt x="17497" y="597"/>
                </a:lnTo>
                <a:lnTo>
                  <a:pt x="17492" y="558"/>
                </a:lnTo>
                <a:lnTo>
                  <a:pt x="17610" y="545"/>
                </a:lnTo>
                <a:close/>
                <a:moveTo>
                  <a:pt x="17803" y="523"/>
                </a:moveTo>
                <a:lnTo>
                  <a:pt x="17808" y="561"/>
                </a:lnTo>
                <a:lnTo>
                  <a:pt x="17690" y="575"/>
                </a:lnTo>
                <a:lnTo>
                  <a:pt x="17686" y="536"/>
                </a:lnTo>
                <a:lnTo>
                  <a:pt x="17803" y="523"/>
                </a:lnTo>
                <a:close/>
                <a:moveTo>
                  <a:pt x="17997" y="500"/>
                </a:moveTo>
                <a:lnTo>
                  <a:pt x="18001" y="539"/>
                </a:lnTo>
                <a:lnTo>
                  <a:pt x="17883" y="552"/>
                </a:lnTo>
                <a:lnTo>
                  <a:pt x="17879" y="514"/>
                </a:lnTo>
                <a:lnTo>
                  <a:pt x="17997" y="500"/>
                </a:lnTo>
                <a:close/>
                <a:moveTo>
                  <a:pt x="18190" y="478"/>
                </a:moveTo>
                <a:lnTo>
                  <a:pt x="18195" y="517"/>
                </a:lnTo>
                <a:lnTo>
                  <a:pt x="18077" y="530"/>
                </a:lnTo>
                <a:lnTo>
                  <a:pt x="18072" y="492"/>
                </a:lnTo>
                <a:lnTo>
                  <a:pt x="18190" y="478"/>
                </a:lnTo>
                <a:close/>
                <a:moveTo>
                  <a:pt x="18384" y="456"/>
                </a:moveTo>
                <a:lnTo>
                  <a:pt x="18388" y="494"/>
                </a:lnTo>
                <a:lnTo>
                  <a:pt x="18270" y="508"/>
                </a:lnTo>
                <a:lnTo>
                  <a:pt x="18266" y="469"/>
                </a:lnTo>
                <a:lnTo>
                  <a:pt x="18384" y="456"/>
                </a:lnTo>
                <a:close/>
                <a:moveTo>
                  <a:pt x="18577" y="434"/>
                </a:moveTo>
                <a:lnTo>
                  <a:pt x="18581" y="472"/>
                </a:lnTo>
                <a:lnTo>
                  <a:pt x="18464" y="486"/>
                </a:lnTo>
                <a:lnTo>
                  <a:pt x="18459" y="447"/>
                </a:lnTo>
                <a:lnTo>
                  <a:pt x="18577" y="434"/>
                </a:lnTo>
                <a:close/>
                <a:moveTo>
                  <a:pt x="18770" y="411"/>
                </a:moveTo>
                <a:lnTo>
                  <a:pt x="18775" y="450"/>
                </a:lnTo>
                <a:lnTo>
                  <a:pt x="18657" y="464"/>
                </a:lnTo>
                <a:lnTo>
                  <a:pt x="18653" y="425"/>
                </a:lnTo>
                <a:lnTo>
                  <a:pt x="18770" y="411"/>
                </a:lnTo>
                <a:close/>
                <a:moveTo>
                  <a:pt x="18964" y="389"/>
                </a:moveTo>
                <a:lnTo>
                  <a:pt x="18968" y="428"/>
                </a:lnTo>
                <a:lnTo>
                  <a:pt x="18851" y="441"/>
                </a:lnTo>
                <a:lnTo>
                  <a:pt x="18846" y="403"/>
                </a:lnTo>
                <a:lnTo>
                  <a:pt x="18964" y="389"/>
                </a:lnTo>
                <a:close/>
                <a:moveTo>
                  <a:pt x="19157" y="367"/>
                </a:moveTo>
                <a:lnTo>
                  <a:pt x="19162" y="406"/>
                </a:lnTo>
                <a:lnTo>
                  <a:pt x="19044" y="419"/>
                </a:lnTo>
                <a:lnTo>
                  <a:pt x="19040" y="381"/>
                </a:lnTo>
                <a:lnTo>
                  <a:pt x="19157" y="367"/>
                </a:lnTo>
                <a:close/>
                <a:moveTo>
                  <a:pt x="19351" y="345"/>
                </a:moveTo>
                <a:lnTo>
                  <a:pt x="19355" y="383"/>
                </a:lnTo>
                <a:lnTo>
                  <a:pt x="19238" y="397"/>
                </a:lnTo>
                <a:lnTo>
                  <a:pt x="19233" y="358"/>
                </a:lnTo>
                <a:lnTo>
                  <a:pt x="19351" y="345"/>
                </a:lnTo>
                <a:close/>
                <a:moveTo>
                  <a:pt x="19544" y="323"/>
                </a:moveTo>
                <a:lnTo>
                  <a:pt x="19549" y="361"/>
                </a:lnTo>
                <a:lnTo>
                  <a:pt x="19431" y="375"/>
                </a:lnTo>
                <a:lnTo>
                  <a:pt x="19427" y="336"/>
                </a:lnTo>
                <a:lnTo>
                  <a:pt x="19544" y="323"/>
                </a:lnTo>
                <a:close/>
                <a:moveTo>
                  <a:pt x="19738" y="300"/>
                </a:moveTo>
                <a:lnTo>
                  <a:pt x="19742" y="339"/>
                </a:lnTo>
                <a:lnTo>
                  <a:pt x="19624" y="352"/>
                </a:lnTo>
                <a:lnTo>
                  <a:pt x="19620" y="314"/>
                </a:lnTo>
                <a:lnTo>
                  <a:pt x="19738" y="300"/>
                </a:lnTo>
                <a:close/>
                <a:moveTo>
                  <a:pt x="19931" y="278"/>
                </a:moveTo>
                <a:lnTo>
                  <a:pt x="19936" y="317"/>
                </a:lnTo>
                <a:lnTo>
                  <a:pt x="19818" y="330"/>
                </a:lnTo>
                <a:lnTo>
                  <a:pt x="19813" y="292"/>
                </a:lnTo>
                <a:lnTo>
                  <a:pt x="19931" y="278"/>
                </a:lnTo>
                <a:close/>
                <a:moveTo>
                  <a:pt x="20125" y="256"/>
                </a:moveTo>
                <a:lnTo>
                  <a:pt x="20129" y="294"/>
                </a:lnTo>
                <a:lnTo>
                  <a:pt x="20011" y="308"/>
                </a:lnTo>
                <a:lnTo>
                  <a:pt x="20007" y="269"/>
                </a:lnTo>
                <a:lnTo>
                  <a:pt x="20125" y="256"/>
                </a:lnTo>
                <a:close/>
                <a:moveTo>
                  <a:pt x="20318" y="234"/>
                </a:moveTo>
                <a:lnTo>
                  <a:pt x="20322" y="272"/>
                </a:lnTo>
                <a:lnTo>
                  <a:pt x="20205" y="286"/>
                </a:lnTo>
                <a:lnTo>
                  <a:pt x="20200" y="247"/>
                </a:lnTo>
                <a:lnTo>
                  <a:pt x="20318" y="234"/>
                </a:lnTo>
                <a:close/>
                <a:moveTo>
                  <a:pt x="20512" y="211"/>
                </a:moveTo>
                <a:lnTo>
                  <a:pt x="20516" y="250"/>
                </a:lnTo>
                <a:lnTo>
                  <a:pt x="20398" y="263"/>
                </a:lnTo>
                <a:lnTo>
                  <a:pt x="20394" y="225"/>
                </a:lnTo>
                <a:lnTo>
                  <a:pt x="20512" y="211"/>
                </a:lnTo>
                <a:close/>
                <a:moveTo>
                  <a:pt x="20705" y="189"/>
                </a:moveTo>
                <a:lnTo>
                  <a:pt x="20709" y="228"/>
                </a:lnTo>
                <a:lnTo>
                  <a:pt x="20592" y="241"/>
                </a:lnTo>
                <a:lnTo>
                  <a:pt x="20587" y="203"/>
                </a:lnTo>
                <a:lnTo>
                  <a:pt x="20705" y="189"/>
                </a:lnTo>
                <a:close/>
                <a:moveTo>
                  <a:pt x="20898" y="167"/>
                </a:moveTo>
                <a:lnTo>
                  <a:pt x="20903" y="205"/>
                </a:lnTo>
                <a:lnTo>
                  <a:pt x="20785" y="219"/>
                </a:lnTo>
                <a:lnTo>
                  <a:pt x="20781" y="180"/>
                </a:lnTo>
                <a:lnTo>
                  <a:pt x="20898" y="167"/>
                </a:lnTo>
                <a:close/>
                <a:moveTo>
                  <a:pt x="21092" y="145"/>
                </a:moveTo>
                <a:lnTo>
                  <a:pt x="21096" y="183"/>
                </a:lnTo>
                <a:lnTo>
                  <a:pt x="20979" y="197"/>
                </a:lnTo>
                <a:lnTo>
                  <a:pt x="20974" y="158"/>
                </a:lnTo>
                <a:lnTo>
                  <a:pt x="21092" y="145"/>
                </a:lnTo>
                <a:close/>
                <a:moveTo>
                  <a:pt x="21285" y="122"/>
                </a:moveTo>
                <a:lnTo>
                  <a:pt x="21290" y="161"/>
                </a:lnTo>
                <a:lnTo>
                  <a:pt x="21172" y="174"/>
                </a:lnTo>
                <a:lnTo>
                  <a:pt x="21168" y="136"/>
                </a:lnTo>
                <a:lnTo>
                  <a:pt x="21285" y="122"/>
                </a:lnTo>
                <a:close/>
                <a:moveTo>
                  <a:pt x="21479" y="100"/>
                </a:moveTo>
                <a:lnTo>
                  <a:pt x="21483" y="139"/>
                </a:lnTo>
                <a:lnTo>
                  <a:pt x="21365" y="152"/>
                </a:lnTo>
                <a:lnTo>
                  <a:pt x="21361" y="114"/>
                </a:lnTo>
                <a:lnTo>
                  <a:pt x="21479" y="100"/>
                </a:lnTo>
                <a:close/>
                <a:moveTo>
                  <a:pt x="21672" y="78"/>
                </a:moveTo>
                <a:lnTo>
                  <a:pt x="21677" y="116"/>
                </a:lnTo>
                <a:lnTo>
                  <a:pt x="21559" y="130"/>
                </a:lnTo>
                <a:lnTo>
                  <a:pt x="21554" y="91"/>
                </a:lnTo>
                <a:lnTo>
                  <a:pt x="21672" y="78"/>
                </a:lnTo>
                <a:close/>
                <a:moveTo>
                  <a:pt x="21866" y="56"/>
                </a:moveTo>
                <a:lnTo>
                  <a:pt x="21870" y="94"/>
                </a:lnTo>
                <a:lnTo>
                  <a:pt x="21752" y="108"/>
                </a:lnTo>
                <a:lnTo>
                  <a:pt x="21748" y="69"/>
                </a:lnTo>
                <a:lnTo>
                  <a:pt x="21866" y="56"/>
                </a:lnTo>
                <a:close/>
                <a:moveTo>
                  <a:pt x="22059" y="33"/>
                </a:moveTo>
                <a:lnTo>
                  <a:pt x="22064" y="72"/>
                </a:lnTo>
                <a:lnTo>
                  <a:pt x="21946" y="85"/>
                </a:lnTo>
                <a:lnTo>
                  <a:pt x="21941" y="47"/>
                </a:lnTo>
                <a:lnTo>
                  <a:pt x="22059" y="33"/>
                </a:lnTo>
                <a:close/>
                <a:moveTo>
                  <a:pt x="22253" y="11"/>
                </a:moveTo>
                <a:lnTo>
                  <a:pt x="22257" y="50"/>
                </a:lnTo>
                <a:lnTo>
                  <a:pt x="22139" y="63"/>
                </a:lnTo>
                <a:lnTo>
                  <a:pt x="22135" y="25"/>
                </a:lnTo>
                <a:lnTo>
                  <a:pt x="22253" y="11"/>
                </a:lnTo>
                <a:close/>
                <a:moveTo>
                  <a:pt x="22519" y="102"/>
                </a:moveTo>
                <a:lnTo>
                  <a:pt x="22519" y="32"/>
                </a:lnTo>
                <a:lnTo>
                  <a:pt x="22499" y="95"/>
                </a:lnTo>
                <a:lnTo>
                  <a:pt x="22519" y="102"/>
                </a:lnTo>
                <a:close/>
                <a:moveTo>
                  <a:pt x="21419" y="3510"/>
                </a:moveTo>
                <a:lnTo>
                  <a:pt x="21456" y="3522"/>
                </a:lnTo>
                <a:lnTo>
                  <a:pt x="21421" y="3635"/>
                </a:lnTo>
                <a:lnTo>
                  <a:pt x="21384" y="3623"/>
                </a:lnTo>
                <a:lnTo>
                  <a:pt x="21419" y="3510"/>
                </a:lnTo>
                <a:close/>
                <a:moveTo>
                  <a:pt x="21478" y="3324"/>
                </a:moveTo>
                <a:lnTo>
                  <a:pt x="21515" y="3336"/>
                </a:lnTo>
                <a:lnTo>
                  <a:pt x="21479" y="3449"/>
                </a:lnTo>
                <a:lnTo>
                  <a:pt x="21442" y="3437"/>
                </a:lnTo>
                <a:lnTo>
                  <a:pt x="21478" y="3324"/>
                </a:lnTo>
                <a:close/>
                <a:moveTo>
                  <a:pt x="21537" y="3139"/>
                </a:moveTo>
                <a:lnTo>
                  <a:pt x="21574" y="3150"/>
                </a:lnTo>
                <a:lnTo>
                  <a:pt x="21538" y="3263"/>
                </a:lnTo>
                <a:lnTo>
                  <a:pt x="21501" y="3252"/>
                </a:lnTo>
                <a:lnTo>
                  <a:pt x="21537" y="3139"/>
                </a:lnTo>
                <a:close/>
                <a:moveTo>
                  <a:pt x="21596" y="2953"/>
                </a:moveTo>
                <a:lnTo>
                  <a:pt x="21633" y="2965"/>
                </a:lnTo>
                <a:lnTo>
                  <a:pt x="21597" y="3078"/>
                </a:lnTo>
                <a:lnTo>
                  <a:pt x="21560" y="3066"/>
                </a:lnTo>
                <a:lnTo>
                  <a:pt x="21596" y="2953"/>
                </a:lnTo>
                <a:close/>
                <a:moveTo>
                  <a:pt x="21654" y="2767"/>
                </a:moveTo>
                <a:lnTo>
                  <a:pt x="21691" y="2779"/>
                </a:lnTo>
                <a:lnTo>
                  <a:pt x="21655" y="2892"/>
                </a:lnTo>
                <a:lnTo>
                  <a:pt x="21618" y="2880"/>
                </a:lnTo>
                <a:lnTo>
                  <a:pt x="21654" y="2767"/>
                </a:lnTo>
                <a:close/>
                <a:moveTo>
                  <a:pt x="21713" y="2582"/>
                </a:moveTo>
                <a:lnTo>
                  <a:pt x="21750" y="2593"/>
                </a:lnTo>
                <a:lnTo>
                  <a:pt x="21714" y="2706"/>
                </a:lnTo>
                <a:lnTo>
                  <a:pt x="21677" y="2695"/>
                </a:lnTo>
                <a:lnTo>
                  <a:pt x="21713" y="2582"/>
                </a:lnTo>
                <a:close/>
                <a:moveTo>
                  <a:pt x="21772" y="2396"/>
                </a:moveTo>
                <a:lnTo>
                  <a:pt x="21809" y="2408"/>
                </a:lnTo>
                <a:lnTo>
                  <a:pt x="21773" y="2521"/>
                </a:lnTo>
                <a:lnTo>
                  <a:pt x="21736" y="2509"/>
                </a:lnTo>
                <a:lnTo>
                  <a:pt x="21772" y="2396"/>
                </a:lnTo>
                <a:close/>
                <a:moveTo>
                  <a:pt x="21830" y="2210"/>
                </a:moveTo>
                <a:lnTo>
                  <a:pt x="21867" y="2222"/>
                </a:lnTo>
                <a:lnTo>
                  <a:pt x="21832" y="2335"/>
                </a:lnTo>
                <a:lnTo>
                  <a:pt x="21795" y="2323"/>
                </a:lnTo>
                <a:lnTo>
                  <a:pt x="21830" y="2210"/>
                </a:lnTo>
                <a:close/>
                <a:moveTo>
                  <a:pt x="21889" y="2025"/>
                </a:moveTo>
                <a:lnTo>
                  <a:pt x="21926" y="2036"/>
                </a:lnTo>
                <a:lnTo>
                  <a:pt x="21890" y="2149"/>
                </a:lnTo>
                <a:lnTo>
                  <a:pt x="21853" y="2138"/>
                </a:lnTo>
                <a:lnTo>
                  <a:pt x="21889" y="2025"/>
                </a:lnTo>
                <a:close/>
                <a:moveTo>
                  <a:pt x="21948" y="1839"/>
                </a:moveTo>
                <a:lnTo>
                  <a:pt x="21985" y="1851"/>
                </a:lnTo>
                <a:lnTo>
                  <a:pt x="21949" y="1964"/>
                </a:lnTo>
                <a:lnTo>
                  <a:pt x="21912" y="1952"/>
                </a:lnTo>
                <a:lnTo>
                  <a:pt x="21948" y="1839"/>
                </a:lnTo>
                <a:close/>
                <a:moveTo>
                  <a:pt x="22006" y="1653"/>
                </a:moveTo>
                <a:lnTo>
                  <a:pt x="22043" y="1665"/>
                </a:lnTo>
                <a:lnTo>
                  <a:pt x="22008" y="1778"/>
                </a:lnTo>
                <a:lnTo>
                  <a:pt x="21971" y="1766"/>
                </a:lnTo>
                <a:lnTo>
                  <a:pt x="22006" y="1653"/>
                </a:lnTo>
                <a:close/>
                <a:moveTo>
                  <a:pt x="22065" y="1468"/>
                </a:moveTo>
                <a:lnTo>
                  <a:pt x="22102" y="1479"/>
                </a:lnTo>
                <a:lnTo>
                  <a:pt x="22066" y="1592"/>
                </a:lnTo>
                <a:lnTo>
                  <a:pt x="22029" y="1581"/>
                </a:lnTo>
                <a:lnTo>
                  <a:pt x="22065" y="1468"/>
                </a:lnTo>
                <a:close/>
                <a:moveTo>
                  <a:pt x="22124" y="1282"/>
                </a:moveTo>
                <a:lnTo>
                  <a:pt x="22161" y="1294"/>
                </a:lnTo>
                <a:lnTo>
                  <a:pt x="22125" y="1407"/>
                </a:lnTo>
                <a:lnTo>
                  <a:pt x="22088" y="1395"/>
                </a:lnTo>
                <a:lnTo>
                  <a:pt x="22124" y="1282"/>
                </a:lnTo>
                <a:close/>
                <a:moveTo>
                  <a:pt x="22183" y="1096"/>
                </a:moveTo>
                <a:lnTo>
                  <a:pt x="22220" y="1108"/>
                </a:lnTo>
                <a:lnTo>
                  <a:pt x="22184" y="1221"/>
                </a:lnTo>
                <a:lnTo>
                  <a:pt x="22147" y="1209"/>
                </a:lnTo>
                <a:lnTo>
                  <a:pt x="22183" y="1096"/>
                </a:lnTo>
                <a:close/>
                <a:moveTo>
                  <a:pt x="22241" y="911"/>
                </a:moveTo>
                <a:lnTo>
                  <a:pt x="22278" y="922"/>
                </a:lnTo>
                <a:lnTo>
                  <a:pt x="22243" y="1035"/>
                </a:lnTo>
                <a:lnTo>
                  <a:pt x="22206" y="1024"/>
                </a:lnTo>
                <a:lnTo>
                  <a:pt x="22241" y="911"/>
                </a:lnTo>
                <a:close/>
                <a:moveTo>
                  <a:pt x="22300" y="725"/>
                </a:moveTo>
                <a:lnTo>
                  <a:pt x="22337" y="737"/>
                </a:lnTo>
                <a:lnTo>
                  <a:pt x="22301" y="850"/>
                </a:lnTo>
                <a:lnTo>
                  <a:pt x="22264" y="838"/>
                </a:lnTo>
                <a:lnTo>
                  <a:pt x="22300" y="725"/>
                </a:lnTo>
                <a:close/>
                <a:moveTo>
                  <a:pt x="22359" y="539"/>
                </a:moveTo>
                <a:lnTo>
                  <a:pt x="22396" y="551"/>
                </a:lnTo>
                <a:lnTo>
                  <a:pt x="22360" y="664"/>
                </a:lnTo>
                <a:lnTo>
                  <a:pt x="22323" y="652"/>
                </a:lnTo>
                <a:lnTo>
                  <a:pt x="22359" y="539"/>
                </a:lnTo>
                <a:close/>
                <a:moveTo>
                  <a:pt x="22417" y="354"/>
                </a:moveTo>
                <a:lnTo>
                  <a:pt x="22454" y="365"/>
                </a:lnTo>
                <a:lnTo>
                  <a:pt x="22419" y="478"/>
                </a:lnTo>
                <a:lnTo>
                  <a:pt x="22382" y="467"/>
                </a:lnTo>
                <a:lnTo>
                  <a:pt x="22417" y="354"/>
                </a:lnTo>
                <a:close/>
                <a:moveTo>
                  <a:pt x="22476" y="168"/>
                </a:moveTo>
                <a:lnTo>
                  <a:pt x="22513" y="180"/>
                </a:lnTo>
                <a:lnTo>
                  <a:pt x="22477" y="293"/>
                </a:lnTo>
                <a:lnTo>
                  <a:pt x="22440" y="281"/>
                </a:lnTo>
                <a:lnTo>
                  <a:pt x="22476" y="168"/>
                </a:lnTo>
                <a:close/>
                <a:moveTo>
                  <a:pt x="20961" y="3855"/>
                </a:moveTo>
                <a:lnTo>
                  <a:pt x="20946" y="3891"/>
                </a:lnTo>
                <a:lnTo>
                  <a:pt x="20836" y="3847"/>
                </a:lnTo>
                <a:lnTo>
                  <a:pt x="20851" y="3811"/>
                </a:lnTo>
                <a:lnTo>
                  <a:pt x="20961" y="3855"/>
                </a:lnTo>
                <a:close/>
                <a:moveTo>
                  <a:pt x="20780" y="3783"/>
                </a:moveTo>
                <a:lnTo>
                  <a:pt x="20765" y="3819"/>
                </a:lnTo>
                <a:lnTo>
                  <a:pt x="20655" y="3774"/>
                </a:lnTo>
                <a:lnTo>
                  <a:pt x="20670" y="3738"/>
                </a:lnTo>
                <a:lnTo>
                  <a:pt x="20780" y="3783"/>
                </a:lnTo>
                <a:close/>
                <a:moveTo>
                  <a:pt x="20599" y="3710"/>
                </a:moveTo>
                <a:lnTo>
                  <a:pt x="20585" y="3746"/>
                </a:lnTo>
                <a:lnTo>
                  <a:pt x="20475" y="3702"/>
                </a:lnTo>
                <a:lnTo>
                  <a:pt x="20489" y="3666"/>
                </a:lnTo>
                <a:lnTo>
                  <a:pt x="20599" y="3710"/>
                </a:lnTo>
                <a:close/>
                <a:moveTo>
                  <a:pt x="20418" y="3637"/>
                </a:moveTo>
                <a:lnTo>
                  <a:pt x="20404" y="3673"/>
                </a:lnTo>
                <a:lnTo>
                  <a:pt x="20294" y="3629"/>
                </a:lnTo>
                <a:lnTo>
                  <a:pt x="20308" y="3593"/>
                </a:lnTo>
                <a:lnTo>
                  <a:pt x="20418" y="3637"/>
                </a:lnTo>
                <a:close/>
                <a:moveTo>
                  <a:pt x="20238" y="3565"/>
                </a:moveTo>
                <a:lnTo>
                  <a:pt x="20223" y="3601"/>
                </a:lnTo>
                <a:lnTo>
                  <a:pt x="20113" y="3556"/>
                </a:lnTo>
                <a:lnTo>
                  <a:pt x="20128" y="3520"/>
                </a:lnTo>
                <a:lnTo>
                  <a:pt x="20238" y="3565"/>
                </a:lnTo>
                <a:close/>
                <a:moveTo>
                  <a:pt x="20057" y="3492"/>
                </a:moveTo>
                <a:lnTo>
                  <a:pt x="20042" y="3528"/>
                </a:lnTo>
                <a:lnTo>
                  <a:pt x="19932" y="3484"/>
                </a:lnTo>
                <a:lnTo>
                  <a:pt x="19947" y="3448"/>
                </a:lnTo>
                <a:lnTo>
                  <a:pt x="20057" y="3492"/>
                </a:lnTo>
                <a:close/>
                <a:moveTo>
                  <a:pt x="19876" y="3419"/>
                </a:moveTo>
                <a:lnTo>
                  <a:pt x="19862" y="3455"/>
                </a:lnTo>
                <a:lnTo>
                  <a:pt x="19752" y="3411"/>
                </a:lnTo>
                <a:lnTo>
                  <a:pt x="19766" y="3375"/>
                </a:lnTo>
                <a:lnTo>
                  <a:pt x="19876" y="3419"/>
                </a:lnTo>
                <a:close/>
                <a:moveTo>
                  <a:pt x="19695" y="3347"/>
                </a:moveTo>
                <a:lnTo>
                  <a:pt x="19681" y="3383"/>
                </a:lnTo>
                <a:lnTo>
                  <a:pt x="19571" y="3338"/>
                </a:lnTo>
                <a:lnTo>
                  <a:pt x="19585" y="3302"/>
                </a:lnTo>
                <a:lnTo>
                  <a:pt x="19695" y="3347"/>
                </a:lnTo>
                <a:close/>
                <a:moveTo>
                  <a:pt x="19515" y="3274"/>
                </a:moveTo>
                <a:lnTo>
                  <a:pt x="19500" y="3310"/>
                </a:lnTo>
                <a:lnTo>
                  <a:pt x="19390" y="3266"/>
                </a:lnTo>
                <a:lnTo>
                  <a:pt x="19405" y="3230"/>
                </a:lnTo>
                <a:lnTo>
                  <a:pt x="19515" y="3274"/>
                </a:lnTo>
                <a:close/>
                <a:moveTo>
                  <a:pt x="19334" y="3201"/>
                </a:moveTo>
                <a:lnTo>
                  <a:pt x="19319" y="3237"/>
                </a:lnTo>
                <a:lnTo>
                  <a:pt x="19209" y="3193"/>
                </a:lnTo>
                <a:lnTo>
                  <a:pt x="19224" y="3157"/>
                </a:lnTo>
                <a:lnTo>
                  <a:pt x="19334" y="3201"/>
                </a:lnTo>
                <a:close/>
                <a:moveTo>
                  <a:pt x="19153" y="3129"/>
                </a:moveTo>
                <a:lnTo>
                  <a:pt x="19139" y="3165"/>
                </a:lnTo>
                <a:lnTo>
                  <a:pt x="19029" y="3120"/>
                </a:lnTo>
                <a:lnTo>
                  <a:pt x="19043" y="3084"/>
                </a:lnTo>
                <a:lnTo>
                  <a:pt x="19153" y="3129"/>
                </a:lnTo>
                <a:close/>
                <a:moveTo>
                  <a:pt x="18972" y="3056"/>
                </a:moveTo>
                <a:lnTo>
                  <a:pt x="18958" y="3092"/>
                </a:lnTo>
                <a:lnTo>
                  <a:pt x="18848" y="3048"/>
                </a:lnTo>
                <a:lnTo>
                  <a:pt x="18862" y="3012"/>
                </a:lnTo>
                <a:lnTo>
                  <a:pt x="18972" y="3056"/>
                </a:lnTo>
                <a:close/>
                <a:moveTo>
                  <a:pt x="18792" y="2983"/>
                </a:moveTo>
                <a:lnTo>
                  <a:pt x="18777" y="3019"/>
                </a:lnTo>
                <a:lnTo>
                  <a:pt x="18667" y="2975"/>
                </a:lnTo>
                <a:lnTo>
                  <a:pt x="18682" y="2939"/>
                </a:lnTo>
                <a:lnTo>
                  <a:pt x="18792" y="2983"/>
                </a:lnTo>
                <a:close/>
                <a:moveTo>
                  <a:pt x="18611" y="2911"/>
                </a:moveTo>
                <a:lnTo>
                  <a:pt x="18596" y="2947"/>
                </a:lnTo>
                <a:lnTo>
                  <a:pt x="18486" y="2902"/>
                </a:lnTo>
                <a:lnTo>
                  <a:pt x="18501" y="2866"/>
                </a:lnTo>
                <a:lnTo>
                  <a:pt x="18611" y="2911"/>
                </a:lnTo>
                <a:close/>
                <a:moveTo>
                  <a:pt x="18430" y="2838"/>
                </a:moveTo>
                <a:lnTo>
                  <a:pt x="18416" y="2874"/>
                </a:lnTo>
                <a:lnTo>
                  <a:pt x="18306" y="2830"/>
                </a:lnTo>
                <a:lnTo>
                  <a:pt x="18320" y="2794"/>
                </a:lnTo>
                <a:lnTo>
                  <a:pt x="18430" y="2838"/>
                </a:lnTo>
                <a:close/>
                <a:moveTo>
                  <a:pt x="18249" y="2765"/>
                </a:moveTo>
                <a:lnTo>
                  <a:pt x="18235" y="2801"/>
                </a:lnTo>
                <a:lnTo>
                  <a:pt x="18125" y="2757"/>
                </a:lnTo>
                <a:lnTo>
                  <a:pt x="18139" y="2721"/>
                </a:lnTo>
                <a:lnTo>
                  <a:pt x="18249" y="2765"/>
                </a:lnTo>
                <a:close/>
                <a:moveTo>
                  <a:pt x="18069" y="2693"/>
                </a:moveTo>
                <a:lnTo>
                  <a:pt x="18054" y="2729"/>
                </a:lnTo>
                <a:lnTo>
                  <a:pt x="17944" y="2685"/>
                </a:lnTo>
                <a:lnTo>
                  <a:pt x="17959" y="2649"/>
                </a:lnTo>
                <a:lnTo>
                  <a:pt x="18069" y="2693"/>
                </a:lnTo>
                <a:close/>
                <a:moveTo>
                  <a:pt x="17888" y="2620"/>
                </a:moveTo>
                <a:lnTo>
                  <a:pt x="17873" y="2656"/>
                </a:lnTo>
                <a:lnTo>
                  <a:pt x="17763" y="2612"/>
                </a:lnTo>
                <a:lnTo>
                  <a:pt x="17778" y="2576"/>
                </a:lnTo>
                <a:lnTo>
                  <a:pt x="17888" y="2620"/>
                </a:lnTo>
                <a:close/>
                <a:moveTo>
                  <a:pt x="17707" y="2547"/>
                </a:moveTo>
                <a:lnTo>
                  <a:pt x="17693" y="2583"/>
                </a:lnTo>
                <a:lnTo>
                  <a:pt x="17583" y="2539"/>
                </a:lnTo>
                <a:lnTo>
                  <a:pt x="17597" y="2503"/>
                </a:lnTo>
                <a:lnTo>
                  <a:pt x="17707" y="2547"/>
                </a:lnTo>
                <a:close/>
                <a:moveTo>
                  <a:pt x="17526" y="2475"/>
                </a:moveTo>
                <a:lnTo>
                  <a:pt x="17512" y="2511"/>
                </a:lnTo>
                <a:lnTo>
                  <a:pt x="17402" y="2467"/>
                </a:lnTo>
                <a:lnTo>
                  <a:pt x="17416" y="2431"/>
                </a:lnTo>
                <a:lnTo>
                  <a:pt x="17526" y="2475"/>
                </a:lnTo>
                <a:close/>
                <a:moveTo>
                  <a:pt x="17346" y="2402"/>
                </a:moveTo>
                <a:lnTo>
                  <a:pt x="17331" y="2438"/>
                </a:lnTo>
                <a:lnTo>
                  <a:pt x="17221" y="2394"/>
                </a:lnTo>
                <a:lnTo>
                  <a:pt x="17235" y="2358"/>
                </a:lnTo>
                <a:lnTo>
                  <a:pt x="17346" y="2402"/>
                </a:lnTo>
                <a:close/>
                <a:moveTo>
                  <a:pt x="17165" y="2329"/>
                </a:moveTo>
                <a:lnTo>
                  <a:pt x="17150" y="2366"/>
                </a:lnTo>
                <a:lnTo>
                  <a:pt x="17040" y="2321"/>
                </a:lnTo>
                <a:lnTo>
                  <a:pt x="17055" y="2285"/>
                </a:lnTo>
                <a:lnTo>
                  <a:pt x="17165" y="2329"/>
                </a:lnTo>
                <a:close/>
                <a:moveTo>
                  <a:pt x="16984" y="2257"/>
                </a:moveTo>
                <a:lnTo>
                  <a:pt x="16970" y="2293"/>
                </a:lnTo>
                <a:lnTo>
                  <a:pt x="16860" y="2249"/>
                </a:lnTo>
                <a:lnTo>
                  <a:pt x="16874" y="2213"/>
                </a:lnTo>
                <a:lnTo>
                  <a:pt x="16984" y="2257"/>
                </a:lnTo>
                <a:close/>
                <a:moveTo>
                  <a:pt x="16803" y="2184"/>
                </a:moveTo>
                <a:lnTo>
                  <a:pt x="16789" y="2220"/>
                </a:lnTo>
                <a:lnTo>
                  <a:pt x="16679" y="2176"/>
                </a:lnTo>
                <a:lnTo>
                  <a:pt x="16693" y="2140"/>
                </a:lnTo>
                <a:lnTo>
                  <a:pt x="16803" y="2184"/>
                </a:lnTo>
                <a:close/>
                <a:moveTo>
                  <a:pt x="16623" y="2112"/>
                </a:moveTo>
                <a:lnTo>
                  <a:pt x="16608" y="2148"/>
                </a:lnTo>
                <a:lnTo>
                  <a:pt x="16498" y="2103"/>
                </a:lnTo>
                <a:lnTo>
                  <a:pt x="16512" y="2067"/>
                </a:lnTo>
                <a:lnTo>
                  <a:pt x="16623" y="2112"/>
                </a:lnTo>
                <a:close/>
                <a:moveTo>
                  <a:pt x="16442" y="2039"/>
                </a:moveTo>
                <a:lnTo>
                  <a:pt x="16427" y="2075"/>
                </a:lnTo>
                <a:lnTo>
                  <a:pt x="16317" y="2031"/>
                </a:lnTo>
                <a:lnTo>
                  <a:pt x="16332" y="1995"/>
                </a:lnTo>
                <a:lnTo>
                  <a:pt x="16442" y="2039"/>
                </a:lnTo>
                <a:close/>
                <a:moveTo>
                  <a:pt x="16261" y="1966"/>
                </a:moveTo>
                <a:lnTo>
                  <a:pt x="16247" y="2002"/>
                </a:lnTo>
                <a:lnTo>
                  <a:pt x="16137" y="1958"/>
                </a:lnTo>
                <a:lnTo>
                  <a:pt x="16151" y="1922"/>
                </a:lnTo>
                <a:lnTo>
                  <a:pt x="16261" y="1966"/>
                </a:lnTo>
                <a:close/>
                <a:moveTo>
                  <a:pt x="16080" y="1894"/>
                </a:moveTo>
                <a:lnTo>
                  <a:pt x="16066" y="1930"/>
                </a:lnTo>
                <a:lnTo>
                  <a:pt x="15956" y="1885"/>
                </a:lnTo>
                <a:lnTo>
                  <a:pt x="15970" y="1849"/>
                </a:lnTo>
                <a:lnTo>
                  <a:pt x="16080" y="1894"/>
                </a:lnTo>
                <a:close/>
                <a:moveTo>
                  <a:pt x="15900" y="1821"/>
                </a:moveTo>
                <a:lnTo>
                  <a:pt x="15885" y="1857"/>
                </a:lnTo>
                <a:lnTo>
                  <a:pt x="15775" y="1813"/>
                </a:lnTo>
                <a:lnTo>
                  <a:pt x="15789" y="1777"/>
                </a:lnTo>
                <a:lnTo>
                  <a:pt x="15900" y="1821"/>
                </a:lnTo>
                <a:close/>
                <a:moveTo>
                  <a:pt x="15719" y="1748"/>
                </a:moveTo>
                <a:lnTo>
                  <a:pt x="15704" y="1784"/>
                </a:lnTo>
                <a:lnTo>
                  <a:pt x="15594" y="1740"/>
                </a:lnTo>
                <a:lnTo>
                  <a:pt x="15609" y="1704"/>
                </a:lnTo>
                <a:lnTo>
                  <a:pt x="15719" y="1748"/>
                </a:lnTo>
                <a:close/>
                <a:moveTo>
                  <a:pt x="15538" y="1676"/>
                </a:moveTo>
                <a:lnTo>
                  <a:pt x="15524" y="1712"/>
                </a:lnTo>
                <a:lnTo>
                  <a:pt x="15414" y="1668"/>
                </a:lnTo>
                <a:lnTo>
                  <a:pt x="15428" y="1632"/>
                </a:lnTo>
                <a:lnTo>
                  <a:pt x="15538" y="1676"/>
                </a:lnTo>
                <a:close/>
                <a:moveTo>
                  <a:pt x="15357" y="1603"/>
                </a:moveTo>
                <a:lnTo>
                  <a:pt x="15343" y="1639"/>
                </a:lnTo>
                <a:lnTo>
                  <a:pt x="15233" y="1595"/>
                </a:lnTo>
                <a:lnTo>
                  <a:pt x="15247" y="1559"/>
                </a:lnTo>
                <a:lnTo>
                  <a:pt x="15357" y="1603"/>
                </a:lnTo>
                <a:close/>
                <a:moveTo>
                  <a:pt x="15177" y="1530"/>
                </a:moveTo>
                <a:lnTo>
                  <a:pt x="15162" y="1566"/>
                </a:lnTo>
                <a:lnTo>
                  <a:pt x="15052" y="1522"/>
                </a:lnTo>
                <a:lnTo>
                  <a:pt x="15066" y="1486"/>
                </a:lnTo>
                <a:lnTo>
                  <a:pt x="15177" y="1530"/>
                </a:lnTo>
                <a:close/>
                <a:moveTo>
                  <a:pt x="14996" y="1458"/>
                </a:moveTo>
                <a:lnTo>
                  <a:pt x="14981" y="1494"/>
                </a:lnTo>
                <a:lnTo>
                  <a:pt x="14871" y="1450"/>
                </a:lnTo>
                <a:lnTo>
                  <a:pt x="14886" y="1414"/>
                </a:lnTo>
                <a:lnTo>
                  <a:pt x="14996" y="1458"/>
                </a:lnTo>
                <a:close/>
                <a:moveTo>
                  <a:pt x="14815" y="1385"/>
                </a:moveTo>
                <a:lnTo>
                  <a:pt x="14801" y="1421"/>
                </a:lnTo>
                <a:lnTo>
                  <a:pt x="14691" y="1377"/>
                </a:lnTo>
                <a:lnTo>
                  <a:pt x="14705" y="1341"/>
                </a:lnTo>
                <a:lnTo>
                  <a:pt x="14815" y="1385"/>
                </a:lnTo>
                <a:close/>
                <a:moveTo>
                  <a:pt x="14634" y="1313"/>
                </a:moveTo>
                <a:lnTo>
                  <a:pt x="14620" y="1349"/>
                </a:lnTo>
                <a:lnTo>
                  <a:pt x="14510" y="1304"/>
                </a:lnTo>
                <a:lnTo>
                  <a:pt x="14524" y="1268"/>
                </a:lnTo>
                <a:lnTo>
                  <a:pt x="14634" y="1313"/>
                </a:lnTo>
                <a:close/>
                <a:moveTo>
                  <a:pt x="14454" y="1240"/>
                </a:moveTo>
                <a:lnTo>
                  <a:pt x="14439" y="1276"/>
                </a:lnTo>
                <a:lnTo>
                  <a:pt x="14329" y="1232"/>
                </a:lnTo>
                <a:lnTo>
                  <a:pt x="14343" y="1196"/>
                </a:lnTo>
                <a:lnTo>
                  <a:pt x="14454" y="1240"/>
                </a:lnTo>
                <a:close/>
                <a:moveTo>
                  <a:pt x="14273" y="1167"/>
                </a:moveTo>
                <a:lnTo>
                  <a:pt x="14258" y="1203"/>
                </a:lnTo>
                <a:lnTo>
                  <a:pt x="14148" y="1159"/>
                </a:lnTo>
                <a:lnTo>
                  <a:pt x="14163" y="1123"/>
                </a:lnTo>
                <a:lnTo>
                  <a:pt x="14273" y="1167"/>
                </a:lnTo>
                <a:close/>
                <a:moveTo>
                  <a:pt x="14071" y="535"/>
                </a:moveTo>
                <a:lnTo>
                  <a:pt x="14105" y="555"/>
                </a:lnTo>
                <a:lnTo>
                  <a:pt x="14044" y="657"/>
                </a:lnTo>
                <a:lnTo>
                  <a:pt x="14011" y="637"/>
                </a:lnTo>
                <a:lnTo>
                  <a:pt x="14071" y="535"/>
                </a:lnTo>
                <a:close/>
                <a:moveTo>
                  <a:pt x="14176" y="361"/>
                </a:moveTo>
                <a:lnTo>
                  <a:pt x="14209" y="381"/>
                </a:lnTo>
                <a:lnTo>
                  <a:pt x="14148" y="482"/>
                </a:lnTo>
                <a:lnTo>
                  <a:pt x="14115" y="462"/>
                </a:lnTo>
                <a:lnTo>
                  <a:pt x="14176" y="361"/>
                </a:lnTo>
                <a:close/>
                <a:moveTo>
                  <a:pt x="14280" y="186"/>
                </a:moveTo>
                <a:lnTo>
                  <a:pt x="14313" y="206"/>
                </a:lnTo>
                <a:lnTo>
                  <a:pt x="14252" y="308"/>
                </a:lnTo>
                <a:lnTo>
                  <a:pt x="14219" y="288"/>
                </a:lnTo>
                <a:lnTo>
                  <a:pt x="14280" y="186"/>
                </a:lnTo>
                <a:close/>
                <a:moveTo>
                  <a:pt x="14384" y="12"/>
                </a:moveTo>
                <a:lnTo>
                  <a:pt x="14417" y="32"/>
                </a:lnTo>
                <a:lnTo>
                  <a:pt x="14356" y="133"/>
                </a:lnTo>
                <a:lnTo>
                  <a:pt x="14323" y="114"/>
                </a:lnTo>
                <a:lnTo>
                  <a:pt x="14384" y="12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568EB-7A65-4947-8FCE-4211D6C0A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0850" y="6358068"/>
            <a:ext cx="6804000" cy="288000"/>
          </a:xfrm>
          <a:prstGeom prst="rect">
            <a:avLst/>
          </a:prstGeom>
          <a:noFill/>
        </p:spPr>
        <p:txBody>
          <a:bodyPr vert="horz" wrap="none" lIns="0" tIns="1440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cap="none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9pPr>
          </a:lstStyle>
          <a:p>
            <a:r>
              <a:rPr lang="de-DE"/>
              <a:t>Name Referent*in und oder Titel </a:t>
            </a:r>
            <a:endParaRPr lang="de-DE" dirty="0"/>
          </a:p>
        </p:txBody>
      </p:sp>
      <p:pic>
        <p:nvPicPr>
          <p:cNvPr id="10" name="Grafik 9" hidden="1">
            <a:extLst>
              <a:ext uri="{FF2B5EF4-FFF2-40B4-BE49-F238E27FC236}">
                <a16:creationId xmlns:a16="http://schemas.microsoft.com/office/drawing/2014/main" id="{4D759283-1FCD-4FDD-A2C1-388AF6E4C11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C577E2-94BA-405A-9ADC-403B5C1D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10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2579687"/>
            <a:ext cx="8243888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6AEA1-1BD2-418B-A501-5FE09F89F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4738" y="6358067"/>
            <a:ext cx="72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9pPr>
          </a:lstStyle>
          <a:p>
            <a:fld id="{C0BC624C-2554-4659-A1D8-66347873820C}" type="slidenum">
              <a:rPr lang="de-DE" smtClean="0"/>
              <a:pPr/>
              <a:t>‹Nr.›</a:t>
            </a:fld>
            <a:endParaRPr lang="de-DE" sz="1800" dirty="0"/>
          </a:p>
        </p:txBody>
      </p:sp>
      <p:sp>
        <p:nvSpPr>
          <p:cNvPr id="15" name="Logo UPD">
            <a:extLst>
              <a:ext uri="{FF2B5EF4-FFF2-40B4-BE49-F238E27FC236}">
                <a16:creationId xmlns:a16="http://schemas.microsoft.com/office/drawing/2014/main" id="{DD0C6D0A-3746-490C-A4C3-86266A150DA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1212480" cy="417366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8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8" r:id="rId5"/>
    <p:sldLayoutId id="2147483661" r:id="rId6"/>
    <p:sldLayoutId id="2147483664" r:id="rId7"/>
    <p:sldLayoutId id="2147483665" r:id="rId8"/>
    <p:sldLayoutId id="2147483666" r:id="rId9"/>
    <p:sldLayoutId id="2147483667" r:id="rId10"/>
  </p:sldLayoutIdLst>
  <p:hf hdr="0" dt="0"/>
  <p:txStyles>
    <p:titleStyle>
      <a:lvl1pPr marL="0" indent="0" algn="l" defTabSz="685800" rtl="0" eaLnBrk="1" latinLnBrk="0" hangingPunct="1">
        <a:lnSpc>
          <a:spcPct val="93000"/>
        </a:lnSpc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00000"/>
        </a:lnSpc>
        <a:spcBef>
          <a:spcPts val="0"/>
        </a:spcBef>
        <a:buFont typeface="DejaVuSansMonoPowerline" charset="0"/>
        <a:buChar char="◯"/>
        <a:tabLst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266700" algn="l" defTabSz="6858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100000"/>
        <a:buFont typeface="FiraMonoForPowerline-Bold" charset="0"/>
        <a:buChar char="◯"/>
        <a:tabLst/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66700" indent="-266700" algn="l" defTabSz="68580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</a:schemeClr>
        </a:buClr>
        <a:buSzPct val="70000"/>
        <a:buFont typeface="Wingdings 2" panose="05020102010507070707" pitchFamily="18" charset="2"/>
        <a:buChar char=""/>
        <a:tabLst/>
        <a:defRPr sz="2000" b="0" kern="1200">
          <a:solidFill>
            <a:schemeClr val="tx1">
              <a:lumMod val="50000"/>
            </a:schemeClr>
          </a:solidFill>
          <a:latin typeface="+mj-lt"/>
          <a:ea typeface="+mn-ea"/>
          <a:cs typeface="+mn-cs"/>
        </a:defRPr>
      </a:lvl3pPr>
      <a:lvl4pPr marL="468000" indent="-234000" algn="l" defTabSz="68580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</a:schemeClr>
        </a:buClr>
        <a:buSzPct val="7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23888" indent="-138113" algn="l" defTabSz="685800" rtl="0" eaLnBrk="1" latinLnBrk="0" hangingPunct="1">
        <a:lnSpc>
          <a:spcPct val="104000"/>
        </a:lnSpc>
        <a:spcBef>
          <a:spcPts val="0"/>
        </a:spcBef>
        <a:buClr>
          <a:schemeClr val="tx1">
            <a:lumMod val="50000"/>
          </a:schemeClr>
        </a:buClr>
        <a:buFont typeface="Arial" panose="020B0604020202020204" pitchFamily="34" charset="0"/>
        <a:buChar char="•"/>
        <a:tabLst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kg-summarization.test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Bildplatzhalter 27">
            <a:extLst>
              <a:ext uri="{FF2B5EF4-FFF2-40B4-BE49-F238E27FC236}">
                <a16:creationId xmlns:a16="http://schemas.microsoft.com/office/drawing/2014/main" id="{EBB41F53-2AAF-4488-9CA0-6973D78E541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406" r="406"/>
          <a:stretch>
            <a:fillRect/>
          </a:stretch>
        </p:blipFill>
        <p:spPr/>
      </p:pic>
      <p:sp>
        <p:nvSpPr>
          <p:cNvPr id="18" name="Vertikaler Textplatzhalter 17">
            <a:extLst>
              <a:ext uri="{FF2B5EF4-FFF2-40B4-BE49-F238E27FC236}">
                <a16:creationId xmlns:a16="http://schemas.microsoft.com/office/drawing/2014/main" id="{E9D763D4-BF64-4BE3-96EC-2BF53CA42163}"/>
              </a:ext>
            </a:extLst>
          </p:cNvPr>
          <p:cNvSpPr>
            <a:spLocks noGrp="1"/>
          </p:cNvSpPr>
          <p:nvPr>
            <p:ph type="body" orient="vert" idx="12"/>
          </p:nvPr>
        </p:nvSpPr>
        <p:spPr>
          <a:xfrm>
            <a:off x="0" y="5076000"/>
            <a:ext cx="4234651" cy="644792"/>
          </a:xfrm>
        </p:spPr>
        <p:txBody>
          <a:bodyPr/>
          <a:lstStyle/>
          <a:p>
            <a:r>
              <a:rPr lang="de-DE" dirty="0"/>
              <a:t>SUMMARIZATION</a:t>
            </a:r>
          </a:p>
        </p:txBody>
      </p:sp>
      <p:sp>
        <p:nvSpPr>
          <p:cNvPr id="19" name="Vertikaler Textplatzhalter 18">
            <a:extLst>
              <a:ext uri="{FF2B5EF4-FFF2-40B4-BE49-F238E27FC236}">
                <a16:creationId xmlns:a16="http://schemas.microsoft.com/office/drawing/2014/main" id="{568FEE85-4FE6-4B57-AF6B-A2BA8450385C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0" y="4392494"/>
            <a:ext cx="5146952" cy="644792"/>
          </a:xfrm>
        </p:spPr>
        <p:txBody>
          <a:bodyPr/>
          <a:lstStyle/>
          <a:p>
            <a:r>
              <a:rPr lang="de-DE" dirty="0"/>
              <a:t>KNOWLEDGE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3459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10</a:t>
            </a:fld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" y="1019176"/>
            <a:ext cx="8911114" cy="533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6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11</a:t>
            </a:fld>
            <a:endParaRPr lang="de-DE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" y="992505"/>
            <a:ext cx="8762048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7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BD06F-7AE8-49EC-B883-5A6B8F8D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6" y="956531"/>
            <a:ext cx="8243887" cy="1044000"/>
          </a:xfrm>
        </p:spPr>
        <p:txBody>
          <a:bodyPr/>
          <a:lstStyle/>
          <a:p>
            <a:r>
              <a:rPr lang="en-US" dirty="0"/>
              <a:t>Person Class with top 5 entities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19E6B-7438-4BEB-9852-D22527F2B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</a:t>
            </a:r>
            <a:r>
              <a:rPr lang="de-DE" dirty="0" err="1"/>
              <a:t>Summarization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28B0F-DB1D-470A-9703-7C750399E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12</a:t>
            </a:fld>
            <a:endParaRPr lang="de-DE" sz="1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5C67905-32FB-42B8-B1E3-AB0CA93B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838"/>
            <a:ext cx="9144000" cy="448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6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BD06F-7AE8-49EC-B883-5A6B8F8D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6" y="956531"/>
            <a:ext cx="8243887" cy="1044000"/>
          </a:xfrm>
        </p:spPr>
        <p:txBody>
          <a:bodyPr/>
          <a:lstStyle/>
          <a:p>
            <a:r>
              <a:rPr lang="en-US" dirty="0"/>
              <a:t>Country Class with top 10 entities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19E6B-7438-4BEB-9852-D22527F2B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</a:t>
            </a:r>
            <a:r>
              <a:rPr lang="de-DE" dirty="0" err="1"/>
              <a:t>Summarization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28B0F-DB1D-470A-9703-7C750399E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13</a:t>
            </a:fld>
            <a:endParaRPr lang="de-DE" sz="1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3B0C3D-FFAB-44E8-89A5-1BDD2909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" y="1550532"/>
            <a:ext cx="8312727" cy="43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2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BD06F-7AE8-49EC-B883-5A6B8F8D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6" y="956531"/>
            <a:ext cx="8243887" cy="1044000"/>
          </a:xfrm>
        </p:spPr>
        <p:txBody>
          <a:bodyPr/>
          <a:lstStyle/>
          <a:p>
            <a:r>
              <a:rPr lang="en-US" dirty="0"/>
              <a:t>Organization Class with top 50 entities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19E6B-7438-4BEB-9852-D22527F2B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</a:t>
            </a:r>
            <a:r>
              <a:rPr lang="de-DE" dirty="0" err="1"/>
              <a:t>Summarization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28B0F-DB1D-470A-9703-7C750399E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14</a:t>
            </a:fld>
            <a:endParaRPr lang="de-DE" sz="1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3C6BEF8-4FA6-4D82-9CA5-E02BA464D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13" y="1666100"/>
            <a:ext cx="7557025" cy="45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Successfully completed all the steps in the POC.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Researching Graph Summarization Algorithms.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Some algorithms are: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HITS(Hyper Induced Topics Search)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LinkSum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SALSA(Stochastic Approach for Link-Structure Analysis)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15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1073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b="1" dirty="0"/>
              <a:t>HITS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16</a:t>
            </a:fld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66" y="3230880"/>
            <a:ext cx="5706074" cy="19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1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HITS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Authoritative nodes and hubs.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Authority weights and hub weights.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High rank authorities pointed by high rank hubs.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High rank hubs point to many high rank authoritative nodes.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SALSA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Similar to HITS and PageRank.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Differ in mutually reinforcing relationship compared to HITS.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Computes ranking similar to PageRank but on hubs and authority nodes separately. </a:t>
            </a:r>
          </a:p>
          <a:p>
            <a:pPr marL="234000" lvl="3" indent="0">
              <a:buNone/>
            </a:pPr>
            <a:endParaRPr lang="en-US" dirty="0"/>
          </a:p>
          <a:p>
            <a:pPr marL="234000" lvl="3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17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3780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LinkSUM</a:t>
            </a:r>
            <a:endParaRPr lang="en-US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Relevance oriented summarization approach.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Two key step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/>
              <a:t>Resource selection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/>
              <a:t>Relation selection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Resource selection is performed by combining PageRank and </a:t>
            </a:r>
            <a:r>
              <a:rPr lang="en-US" dirty="0" err="1"/>
              <a:t>BackLinking</a:t>
            </a:r>
            <a:r>
              <a:rPr lang="en-US" dirty="0"/>
              <a:t> algorithms.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Relation selection is performed by considering frequency, exclusivity and description.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en-US" dirty="0"/>
          </a:p>
          <a:p>
            <a:pPr lvl="3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marL="234000" lvl="3" indent="0">
              <a:buNone/>
            </a:pPr>
            <a:endParaRPr lang="en-US" dirty="0"/>
          </a:p>
          <a:p>
            <a:pPr marL="234000" lvl="3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18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885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79" y="1053074"/>
            <a:ext cx="8243887" cy="561353"/>
          </a:xfrm>
        </p:spPr>
        <p:txBody>
          <a:bodyPr/>
          <a:lstStyle/>
          <a:p>
            <a:r>
              <a:rPr lang="en-US" dirty="0"/>
              <a:t>Next Actions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19</a:t>
            </a:fld>
            <a:endParaRPr lang="de-DE" sz="1800" dirty="0"/>
          </a:p>
        </p:txBody>
      </p:sp>
      <p:sp>
        <p:nvSpPr>
          <p:cNvPr id="9" name="Rounded Rectangle 8"/>
          <p:cNvSpPr/>
          <p:nvPr/>
        </p:nvSpPr>
        <p:spPr>
          <a:xfrm>
            <a:off x="3101787" y="2419799"/>
            <a:ext cx="2913531" cy="62711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Feasibility Check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01786" y="3611871"/>
            <a:ext cx="2913531" cy="61947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01786" y="4725718"/>
            <a:ext cx="2913531" cy="61724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4365812" y="1922482"/>
            <a:ext cx="304800" cy="47042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383742" y="4239276"/>
            <a:ext cx="304800" cy="481507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01787" y="1064897"/>
            <a:ext cx="2913531" cy="8289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 Comparison</a:t>
            </a:r>
          </a:p>
        </p:txBody>
      </p:sp>
      <p:sp>
        <p:nvSpPr>
          <p:cNvPr id="30" name="Oval 29"/>
          <p:cNvSpPr/>
          <p:nvPr/>
        </p:nvSpPr>
        <p:spPr>
          <a:xfrm>
            <a:off x="3101786" y="5837631"/>
            <a:ext cx="2913531" cy="8084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Friendly GUI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06151" y="3073810"/>
            <a:ext cx="304800" cy="52736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383742" y="5352718"/>
            <a:ext cx="304800" cy="49180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8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23" grpId="0" animBg="1"/>
      <p:bldP spid="25" grpId="0" animBg="1"/>
      <p:bldP spid="28" grpId="0" animBg="1"/>
      <p:bldP spid="30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AB8829B-E209-469F-8C20-55FFD4CD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793656"/>
          </a:xfrm>
        </p:spPr>
        <p:txBody>
          <a:bodyPr/>
          <a:lstStyle/>
          <a:p>
            <a:r>
              <a:rPr lang="en-US" dirty="0"/>
              <a:t>Group Members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FF8F599-C9C6-4011-90FC-766A1349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0" dirty="0" err="1"/>
              <a:t>Shreyas</a:t>
            </a:r>
            <a:r>
              <a:rPr lang="en-US" b="0" dirty="0"/>
              <a:t> </a:t>
            </a:r>
            <a:r>
              <a:rPr lang="en-US" b="0" dirty="0" err="1"/>
              <a:t>Kottur</a:t>
            </a:r>
            <a:r>
              <a:rPr lang="en-US" b="0" dirty="0"/>
              <a:t> </a:t>
            </a:r>
            <a:r>
              <a:rPr lang="en-US" b="0" dirty="0" err="1"/>
              <a:t>Shivananda</a:t>
            </a:r>
            <a:endParaRPr lang="en-US" b="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 err="1"/>
              <a:t>Pavan</a:t>
            </a:r>
            <a:r>
              <a:rPr lang="en-US" b="0" dirty="0"/>
              <a:t> Kumar </a:t>
            </a:r>
            <a:r>
              <a:rPr lang="en-US" b="0" dirty="0" err="1"/>
              <a:t>Sheshanarayana</a:t>
            </a:r>
            <a:endParaRPr lang="en-US" b="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Muhammad Haseeb Javaid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Ammar Mustafa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Usman Ashraf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728044-E785-4792-ABD0-461FE2774E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0F3A07-3F29-4F00-ACF7-2E5A5CBB3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059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20</a:t>
            </a:fld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3" y="2903777"/>
            <a:ext cx="3278667" cy="2019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943" y="2623504"/>
            <a:ext cx="3140015" cy="22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16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1" y="2965938"/>
            <a:ext cx="8243887" cy="926124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 Demo..</a:t>
            </a:r>
            <a:br>
              <a:rPr lang="en-US" sz="7200" dirty="0">
                <a:solidFill>
                  <a:srgbClr val="00B0F0"/>
                </a:solidFill>
              </a:rPr>
            </a:br>
            <a:endParaRPr lang="en-US" sz="7200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21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205561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1" y="2965938"/>
            <a:ext cx="8243887" cy="926124"/>
          </a:xfrm>
        </p:spPr>
        <p:txBody>
          <a:bodyPr/>
          <a:lstStyle/>
          <a:p>
            <a:pPr algn="ctr"/>
            <a:r>
              <a:rPr lang="en-US" sz="7200" dirty="0"/>
              <a:t>Thank You!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22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394653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1" y="2965938"/>
            <a:ext cx="8243887" cy="926124"/>
          </a:xfrm>
        </p:spPr>
        <p:txBody>
          <a:bodyPr/>
          <a:lstStyle/>
          <a:p>
            <a:pPr algn="ctr"/>
            <a:r>
              <a:rPr lang="en-US" sz="7200" dirty="0"/>
              <a:t>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23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4667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Problem:</a:t>
            </a:r>
            <a:r>
              <a:rPr lang="en-US" b="0" dirty="0"/>
              <a:t> Enormous amounts of data provided as graphs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Requirement:</a:t>
            </a:r>
            <a:r>
              <a:rPr lang="en-US" b="0" dirty="0"/>
              <a:t> Reduction of Graph size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Proposed Solution:</a:t>
            </a:r>
            <a:r>
              <a:rPr lang="en-US" b="0" dirty="0"/>
              <a:t> Graph Summarization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4961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79" y="1053074"/>
            <a:ext cx="8243887" cy="561353"/>
          </a:xfrm>
        </p:spPr>
        <p:txBody>
          <a:bodyPr/>
          <a:lstStyle/>
          <a:p>
            <a:r>
              <a:rPr lang="en-US" dirty="0"/>
              <a:t>Approach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4</a:t>
            </a:fld>
            <a:endParaRPr lang="de-DE" sz="1800" dirty="0"/>
          </a:p>
        </p:txBody>
      </p:sp>
      <p:sp>
        <p:nvSpPr>
          <p:cNvPr id="9" name="Rounded Rectangle 8"/>
          <p:cNvSpPr/>
          <p:nvPr/>
        </p:nvSpPr>
        <p:spPr>
          <a:xfrm>
            <a:off x="3281889" y="2643910"/>
            <a:ext cx="2491382" cy="5375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Data as Triples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81889" y="3550598"/>
            <a:ext cx="2491382" cy="60698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Construction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81889" y="4537463"/>
            <a:ext cx="2491382" cy="50344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Ranking Algorithm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4365812" y="2307964"/>
            <a:ext cx="304800" cy="307149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391879" y="3184275"/>
            <a:ext cx="304800" cy="366302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383742" y="4168531"/>
            <a:ext cx="304800" cy="369872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338122" y="5041029"/>
            <a:ext cx="304800" cy="270502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81889" y="1647600"/>
            <a:ext cx="2491382" cy="6376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User Input</a:t>
            </a:r>
          </a:p>
        </p:txBody>
      </p:sp>
      <p:sp>
        <p:nvSpPr>
          <p:cNvPr id="30" name="Oval 29"/>
          <p:cNvSpPr/>
          <p:nvPr/>
        </p:nvSpPr>
        <p:spPr>
          <a:xfrm>
            <a:off x="3281889" y="6146157"/>
            <a:ext cx="2491382" cy="6620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View/Download Graph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81889" y="5328189"/>
            <a:ext cx="2491382" cy="52270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Summarization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349522" y="5862918"/>
            <a:ext cx="304800" cy="283239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2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2" y="1928191"/>
            <a:ext cx="8243888" cy="42753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5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12193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Java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SPARQL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Spring Boot Framework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Apache Jena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Git ( For code base maintenance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6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0388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79" y="1053074"/>
            <a:ext cx="8243887" cy="561353"/>
          </a:xfrm>
        </p:spPr>
        <p:txBody>
          <a:bodyPr/>
          <a:lstStyle/>
          <a:p>
            <a:r>
              <a:rPr lang="en-US" dirty="0"/>
              <a:t>POC - Breakdown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7</a:t>
            </a:fld>
            <a:endParaRPr lang="de-DE" sz="1800" dirty="0"/>
          </a:p>
        </p:txBody>
      </p:sp>
      <p:sp>
        <p:nvSpPr>
          <p:cNvPr id="9" name="Rounded Rectangle 8"/>
          <p:cNvSpPr/>
          <p:nvPr/>
        </p:nvSpPr>
        <p:spPr>
          <a:xfrm>
            <a:off x="3362570" y="1487461"/>
            <a:ext cx="2258299" cy="57362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Fetching Triples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62570" y="2464380"/>
            <a:ext cx="2258299" cy="52043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Construction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62570" y="3389975"/>
            <a:ext cx="2258299" cy="51550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Rank Algorithm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362570" y="4210022"/>
            <a:ext cx="2258299" cy="51292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Expansion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4365812" y="1119488"/>
            <a:ext cx="304800" cy="35004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383742" y="2983263"/>
            <a:ext cx="304800" cy="3838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4383742" y="3908542"/>
            <a:ext cx="304800" cy="307431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338122" y="5531224"/>
            <a:ext cx="304800" cy="30640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361372" y="475129"/>
            <a:ext cx="2258299" cy="6285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Querying </a:t>
            </a:r>
            <a:r>
              <a:rPr lang="en-US" dirty="0" err="1"/>
              <a:t>DBpedia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362570" y="5837631"/>
            <a:ext cx="2258299" cy="6606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 as Web Service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383739" y="2089689"/>
            <a:ext cx="304800" cy="330122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361372" y="5029269"/>
            <a:ext cx="2258299" cy="51550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Page Rank / top k nodes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383739" y="4708373"/>
            <a:ext cx="304800" cy="307431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8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16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learned…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0" dirty="0"/>
              <a:t>RDFs and their principles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0" dirty="0"/>
              <a:t>Triples and their use to create RDFs.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0" dirty="0"/>
              <a:t>SPARQL.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0" dirty="0"/>
              <a:t>Apache Jena and the triples creation.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0" dirty="0"/>
              <a:t>Page Rank Algorithm.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8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7583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74458"/>
            <a:ext cx="8243887" cy="561353"/>
          </a:xfrm>
        </p:spPr>
        <p:txBody>
          <a:bodyPr/>
          <a:lstStyle/>
          <a:p>
            <a:r>
              <a:rPr lang="en-US" dirty="0"/>
              <a:t>Challenges Faced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Processing of huge data set.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False positives of entities.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9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0659316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UNIVERSITÄT PADERBORN">
  <a:themeElements>
    <a:clrScheme name="UNIVERSITÄT PADERBORN">
      <a:dk1>
        <a:srgbClr val="555555"/>
      </a:dk1>
      <a:lt1>
        <a:sysClr val="window" lastClr="FFFFFF"/>
      </a:lt1>
      <a:dk2>
        <a:srgbClr val="00205B"/>
      </a:dk2>
      <a:lt2>
        <a:srgbClr val="C7C9C7"/>
      </a:lt2>
      <a:accent1>
        <a:srgbClr val="18B0E2"/>
      </a:accent1>
      <a:accent2>
        <a:srgbClr val="D73367"/>
      </a:accent2>
      <a:accent3>
        <a:srgbClr val="007FB9"/>
      </a:accent3>
      <a:accent4>
        <a:srgbClr val="A4C424"/>
      </a:accent4>
      <a:accent5>
        <a:srgbClr val="F29512"/>
      </a:accent5>
      <a:accent6>
        <a:srgbClr val="A93983"/>
      </a:accent6>
      <a:hlink>
        <a:srgbClr val="555555"/>
      </a:hlink>
      <a:folHlink>
        <a:srgbClr val="555555"/>
      </a:folHlink>
    </a:clrScheme>
    <a:fontScheme name="UNIVERSITÄT PADERBOR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UPD_01.potx" id="{80B59CCB-93C5-4A60-A435-0EEA5096093B}" vid="{F90AA9D4-5DD9-4CCF-9F66-61777D3683D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PPT_UPD_Arial_01 (002)</Template>
  <TotalTime>0</TotalTime>
  <Words>408</Words>
  <Application>Microsoft Office PowerPoint</Application>
  <PresentationFormat>Bildschirmpräsentation (4:3)</PresentationFormat>
  <Paragraphs>137</Paragraphs>
  <Slides>23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Arial</vt:lpstr>
      <vt:lpstr>Arial Narrow</vt:lpstr>
      <vt:lpstr>Calibri</vt:lpstr>
      <vt:lpstr>Courier New</vt:lpstr>
      <vt:lpstr>DejaVuSansMonoPowerline</vt:lpstr>
      <vt:lpstr>FiraMonoForPowerline-Bold</vt:lpstr>
      <vt:lpstr>Wingdings 2</vt:lpstr>
      <vt:lpstr>POWERPOINT MASTER UNIVERSITÄT PADERBORN</vt:lpstr>
      <vt:lpstr>PowerPoint-Präsentation</vt:lpstr>
      <vt:lpstr>Group Members</vt:lpstr>
      <vt:lpstr>Problem Statement</vt:lpstr>
      <vt:lpstr>Approach</vt:lpstr>
      <vt:lpstr>TimeLine</vt:lpstr>
      <vt:lpstr>Technologies</vt:lpstr>
      <vt:lpstr>POC - Breakdown</vt:lpstr>
      <vt:lpstr>We learned…</vt:lpstr>
      <vt:lpstr>Challenges Faced</vt:lpstr>
      <vt:lpstr>PowerPoint-Präsentation</vt:lpstr>
      <vt:lpstr>PowerPoint-Präsentation</vt:lpstr>
      <vt:lpstr>Person Class with top 5 entities</vt:lpstr>
      <vt:lpstr>Country Class with top 10 entities</vt:lpstr>
      <vt:lpstr>Organization Class with top 50 entities</vt:lpstr>
      <vt:lpstr>Current Status</vt:lpstr>
      <vt:lpstr>Algorithms</vt:lpstr>
      <vt:lpstr>Algorithms</vt:lpstr>
      <vt:lpstr>Algorithms</vt:lpstr>
      <vt:lpstr>Next Actions</vt:lpstr>
      <vt:lpstr>Data Sources</vt:lpstr>
      <vt:lpstr>Live Demo.. </vt:lpstr>
      <vt:lpstr>Thank You!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FACHBEREICH ODER INSTITUTION</dc:title>
  <dc:creator>Cramer, Christina</dc:creator>
  <cp:lastModifiedBy>uashraf</cp:lastModifiedBy>
  <cp:revision>139</cp:revision>
  <dcterms:created xsi:type="dcterms:W3CDTF">2018-04-26T11:38:10Z</dcterms:created>
  <dcterms:modified xsi:type="dcterms:W3CDTF">2020-01-20T13:04:35Z</dcterms:modified>
</cp:coreProperties>
</file>