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8" r:id="rId3"/>
    <p:sldId id="263" r:id="rId4"/>
    <p:sldId id="257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3D74B-B03D-491B-ACB6-FF9B4AB6145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59B46-1149-4E67-8273-C98C2D17F7D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332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Peter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Michael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Christian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Christian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Anders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David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1Kg max</a:t>
            </a:r>
          </a:p>
          <a:p>
            <a:r>
              <a:rPr lang="da-DK" dirty="0" err="1" smtClean="0"/>
              <a:t>direct</a:t>
            </a:r>
            <a:r>
              <a:rPr lang="da-DK" dirty="0" smtClean="0"/>
              <a:t> </a:t>
            </a:r>
            <a:r>
              <a:rPr lang="da-DK" dirty="0" err="1" smtClean="0"/>
              <a:t>sunlight</a:t>
            </a:r>
            <a:endParaRPr lang="da-DK" dirty="0" smtClean="0"/>
          </a:p>
          <a:p>
            <a:r>
              <a:rPr lang="da-DK" dirty="0" smtClean="0"/>
              <a:t>Batteritype </a:t>
            </a:r>
            <a:r>
              <a:rPr lang="da-DK" dirty="0" err="1" smtClean="0"/>
              <a:t>Cobolt</a:t>
            </a:r>
            <a:r>
              <a:rPr lang="da-DK" dirty="0" smtClean="0"/>
              <a:t>/</a:t>
            </a:r>
            <a:r>
              <a:rPr lang="da-DK" dirty="0" err="1" smtClean="0"/>
              <a:t>Phosphate</a:t>
            </a:r>
            <a:r>
              <a:rPr lang="da-DK" dirty="0" smtClean="0"/>
              <a:t> Li-Ion</a:t>
            </a:r>
          </a:p>
          <a:p>
            <a:r>
              <a:rPr lang="da-DK" dirty="0" smtClean="0"/>
              <a:t>½kg </a:t>
            </a:r>
            <a:r>
              <a:rPr lang="da-DK" dirty="0" err="1" smtClean="0"/>
              <a:t>battery</a:t>
            </a:r>
            <a:r>
              <a:rPr lang="da-DK" dirty="0" smtClean="0"/>
              <a:t> =&gt; 3hrs </a:t>
            </a:r>
            <a:r>
              <a:rPr lang="da-DK" dirty="0" err="1" smtClean="0"/>
              <a:t>direct</a:t>
            </a:r>
            <a:r>
              <a:rPr lang="da-DK" dirty="0" smtClean="0"/>
              <a:t> </a:t>
            </a:r>
            <a:r>
              <a:rPr lang="da-DK" dirty="0" err="1" smtClean="0"/>
              <a:t>sunlight</a:t>
            </a:r>
            <a:r>
              <a:rPr lang="da-DK" dirty="0" smtClean="0"/>
              <a:t> @ 9.7"</a:t>
            </a:r>
          </a:p>
          <a:p>
            <a:r>
              <a:rPr lang="da-DK" dirty="0" err="1" smtClean="0"/>
              <a:t>glove</a:t>
            </a:r>
            <a:r>
              <a:rPr lang="da-DK" dirty="0" smtClean="0"/>
              <a:t> / </a:t>
            </a:r>
            <a:r>
              <a:rPr lang="da-DK" dirty="0" err="1" smtClean="0"/>
              <a:t>Adm</a:t>
            </a:r>
            <a:r>
              <a:rPr lang="da-DK" dirty="0" smtClean="0"/>
              <a:t> Mode </a:t>
            </a:r>
          </a:p>
          <a:p>
            <a:r>
              <a:rPr lang="da-DK" dirty="0" err="1" smtClean="0"/>
              <a:t>IPad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endParaRPr lang="da-DK" dirty="0" smtClean="0"/>
          </a:p>
          <a:p>
            <a:r>
              <a:rPr lang="da-DK" dirty="0" err="1" smtClean="0"/>
              <a:t>Shock</a:t>
            </a:r>
            <a:r>
              <a:rPr lang="da-DK" dirty="0" smtClean="0"/>
              <a:t> </a:t>
            </a:r>
            <a:r>
              <a:rPr lang="da-DK" dirty="0" err="1" smtClean="0"/>
              <a:t>Resistant</a:t>
            </a:r>
            <a:endParaRPr lang="da-DK" dirty="0" smtClean="0"/>
          </a:p>
          <a:p>
            <a:r>
              <a:rPr lang="da-DK" dirty="0" err="1" smtClean="0"/>
              <a:t>Communication</a:t>
            </a:r>
            <a:r>
              <a:rPr lang="da-DK" dirty="0" smtClean="0"/>
              <a:t> via GSM/SAT/WLAN</a:t>
            </a:r>
          </a:p>
          <a:p>
            <a:r>
              <a:rPr lang="da-DK" dirty="0" smtClean="0"/>
              <a:t>Audio Conference Call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Michael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Alle i kor…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59B46-1149-4E67-8273-C98C2D17F7D3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Lige forbindelse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Lige forbindelse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ktangel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ktangel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ladsholder til indhold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2" name="Pladsholder til indhold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ge forbindelse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ktangel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a-DK"/>
          </a:p>
        </p:txBody>
      </p:sp>
      <p:sp>
        <p:nvSpPr>
          <p:cNvPr id="15" name="Lige forbindelse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Pladsholder til indhold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6" name="Pladsholder til indhold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ktangel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ktangel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ktangel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ktangel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Lige forbindelse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ladsholder til indhold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1" name="Rektangel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ge forbindelse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ktangel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ktangel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22" name="Rektangel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ktangel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ktangel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ktangel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ktangel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ktangel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2FD1E4D-6B93-4EE9-8A10-B8AD336451E2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8" name="Rektangel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Lige forbindelse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boks 3"/>
          <p:cNvSpPr txBox="1"/>
          <p:nvPr/>
        </p:nvSpPr>
        <p:spPr>
          <a:xfrm>
            <a:off x="571472" y="928670"/>
            <a:ext cx="8172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 err="1" smtClean="0"/>
              <a:t>Systematic</a:t>
            </a:r>
            <a:r>
              <a:rPr lang="da-DK" sz="4800" dirty="0" smtClean="0"/>
              <a:t> Case </a:t>
            </a:r>
            <a:r>
              <a:rPr lang="da-DK" sz="4800" dirty="0" err="1" smtClean="0"/>
              <a:t>Presentation</a:t>
            </a:r>
            <a:endParaRPr lang="da-DK" sz="4800" dirty="0"/>
          </a:p>
        </p:txBody>
      </p:sp>
      <p:sp>
        <p:nvSpPr>
          <p:cNvPr id="5" name="Tekstboks 4"/>
          <p:cNvSpPr txBox="1"/>
          <p:nvPr/>
        </p:nvSpPr>
        <p:spPr>
          <a:xfrm>
            <a:off x="1571604" y="3500438"/>
            <a:ext cx="59586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dirty="0" smtClean="0"/>
              <a:t>Company E</a:t>
            </a:r>
            <a:endParaRPr lang="da-DK" sz="8800" dirty="0"/>
          </a:p>
        </p:txBody>
      </p:sp>
      <p:sp>
        <p:nvSpPr>
          <p:cNvPr id="6" name="Tekstboks 5"/>
          <p:cNvSpPr txBox="1"/>
          <p:nvPr/>
        </p:nvSpPr>
        <p:spPr>
          <a:xfrm>
            <a:off x="2214546" y="573325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Anders, Christian, David, Michael and Peter</a:t>
            </a:r>
          </a:p>
          <a:p>
            <a:r>
              <a:rPr lang="da-DK" dirty="0" smtClean="0"/>
              <a:t>15/10 2010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 smtClean="0"/>
              <a:t>Stakeholder</a:t>
            </a:r>
            <a:r>
              <a:rPr lang="da-DK" dirty="0" smtClean="0"/>
              <a:t> </a:t>
            </a:r>
            <a:r>
              <a:rPr lang="da-DK" dirty="0" err="1" smtClean="0"/>
              <a:t>requirements</a:t>
            </a:r>
            <a:r>
              <a:rPr lang="da-DK" dirty="0" smtClean="0"/>
              <a:t> definition </a:t>
            </a:r>
            <a:r>
              <a:rPr lang="da-DK" dirty="0" err="1" smtClean="0"/>
              <a:t>process</a:t>
            </a:r>
            <a:endParaRPr lang="da-DK" dirty="0" smtClean="0"/>
          </a:p>
          <a:p>
            <a:r>
              <a:rPr lang="da-DK" dirty="0" err="1" smtClean="0"/>
              <a:t>Requirement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SRS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SRS (to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  <a:endParaRPr lang="da-DK" dirty="0" smtClean="0"/>
          </a:p>
          <a:p>
            <a:r>
              <a:rPr lang="da-DK" dirty="0" err="1" smtClean="0"/>
              <a:t>Architectural</a:t>
            </a:r>
            <a:r>
              <a:rPr lang="da-DK" dirty="0" smtClean="0"/>
              <a:t> design </a:t>
            </a:r>
            <a:r>
              <a:rPr lang="da-DK" dirty="0" err="1" smtClean="0"/>
              <a:t>process</a:t>
            </a:r>
            <a:r>
              <a:rPr lang="da-DK" dirty="0" smtClean="0"/>
              <a:t> + </a:t>
            </a:r>
            <a:r>
              <a:rPr lang="da-DK" dirty="0" err="1" smtClean="0"/>
              <a:t>Systematic</a:t>
            </a:r>
            <a:r>
              <a:rPr lang="da-DK" dirty="0" smtClean="0"/>
              <a:t> </a:t>
            </a:r>
            <a:r>
              <a:rPr lang="da-DK" dirty="0" err="1" smtClean="0"/>
              <a:t>template</a:t>
            </a:r>
            <a:endParaRPr lang="da-DK" dirty="0" smtClean="0"/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(as </a:t>
            </a:r>
            <a:r>
              <a:rPr lang="da-DK" dirty="0" err="1" smtClean="0">
                <a:sym typeface="Wingdings" pitchFamily="2" charset="2"/>
              </a:rPr>
              <a:t>main-contractor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DDD (as </a:t>
            </a:r>
            <a:r>
              <a:rPr lang="da-DK" dirty="0" err="1" smtClean="0">
                <a:sym typeface="Wingdings" pitchFamily="2" charset="2"/>
              </a:rPr>
              <a:t>sub-contractor</a:t>
            </a:r>
            <a:r>
              <a:rPr lang="da-DK" dirty="0" smtClean="0">
                <a:sym typeface="Wingdings" pitchFamily="2" charset="2"/>
              </a:rPr>
              <a:t>)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Case </a:t>
            </a:r>
            <a:r>
              <a:rPr lang="da-DK" dirty="0" err="1" smtClean="0">
                <a:sym typeface="Wingdings" pitchFamily="2" charset="2"/>
              </a:rPr>
              <a:t>specific</a:t>
            </a:r>
            <a:r>
              <a:rPr lang="da-DK" dirty="0" smtClean="0">
                <a:sym typeface="Wingdings" pitchFamily="2" charset="2"/>
              </a:rPr>
              <a:t> ICD </a:t>
            </a:r>
          </a:p>
          <a:p>
            <a:r>
              <a:rPr lang="da-DK" dirty="0" err="1" smtClean="0"/>
              <a:t>Contact</a:t>
            </a:r>
            <a:r>
              <a:rPr lang="da-DK" dirty="0" smtClean="0"/>
              <a:t> to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sub-contractor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>
                <a:sym typeface="Wingdings" pitchFamily="2" charset="2"/>
              </a:rPr>
              <a:t> </a:t>
            </a:r>
            <a:r>
              <a:rPr lang="da-DK" dirty="0" err="1" smtClean="0">
                <a:sym typeface="Wingdings" pitchFamily="2" charset="2"/>
              </a:rPr>
              <a:t>Analysis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Initial </a:t>
            </a:r>
            <a:r>
              <a:rPr lang="da-DK" dirty="0" err="1" smtClean="0">
                <a:sym typeface="Wingdings" pitchFamily="2" charset="2"/>
              </a:rPr>
              <a:t>contact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Clarification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requirements</a:t>
            </a:r>
            <a:r>
              <a:rPr lang="da-DK" dirty="0" smtClean="0">
                <a:sym typeface="Wingdings" pitchFamily="2" charset="2"/>
              </a:rPr>
              <a:t>  </a:t>
            </a:r>
            <a:r>
              <a:rPr lang="da-DK" dirty="0" err="1" smtClean="0">
                <a:sym typeface="Wingdings" pitchFamily="2" charset="2"/>
              </a:rPr>
              <a:t>Answer</a:t>
            </a:r>
            <a:r>
              <a:rPr lang="da-DK" dirty="0" smtClean="0">
                <a:sym typeface="Wingdings" pitchFamily="2" charset="2"/>
              </a:rPr>
              <a:t>  Final meeting</a:t>
            </a: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Scheduling</a:t>
            </a:r>
            <a:endParaRPr lang="da-DK" dirty="0"/>
          </a:p>
        </p:txBody>
      </p:sp>
      <p:pic>
        <p:nvPicPr>
          <p:cNvPr id="11265" name="Picture 1" descr="C:\Users\Christian\Documents\Teknisk IT\TI3\Systems Engineering\Company E SVN\documents\Project plan\Sched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299" y="1772816"/>
            <a:ext cx="8735403" cy="40054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Case </a:t>
            </a:r>
            <a:r>
              <a:rPr lang="da-DK" dirty="0" err="1" smtClean="0"/>
              <a:t>focus</a:t>
            </a:r>
            <a:endParaRPr lang="da-DK" dirty="0"/>
          </a:p>
        </p:txBody>
      </p:sp>
      <p:pic>
        <p:nvPicPr>
          <p:cNvPr id="2050" name="Picture 2" descr="D:\Dokumenter\AU\3. Semester\System engineering\Case work\tisyee2010\documents\Visio drawings\WB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00240"/>
            <a:ext cx="8429684" cy="2903970"/>
          </a:xfrm>
          <a:prstGeom prst="rect">
            <a:avLst/>
          </a:prstGeom>
          <a:noFill/>
        </p:spPr>
      </p:pic>
      <p:sp>
        <p:nvSpPr>
          <p:cNvPr id="9" name="Afrundet rektangel 8"/>
          <p:cNvSpPr/>
          <p:nvPr/>
        </p:nvSpPr>
        <p:spPr>
          <a:xfrm>
            <a:off x="5072066" y="2714620"/>
            <a:ext cx="857256" cy="57150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642910" y="3286124"/>
            <a:ext cx="1785950" cy="21431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Requirements</a:t>
            </a:r>
            <a:r>
              <a:rPr lang="da-DK" dirty="0" smtClean="0"/>
              <a:t> </a:t>
            </a:r>
            <a:r>
              <a:rPr lang="da-DK" dirty="0" err="1" smtClean="0"/>
              <a:t>Elicitation</a:t>
            </a:r>
            <a:endParaRPr lang="da-DK" dirty="0"/>
          </a:p>
        </p:txBody>
      </p:sp>
      <p:pic>
        <p:nvPicPr>
          <p:cNvPr id="5" name="Picture 2" descr="Main and more actors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9"/>
          <a:stretch>
            <a:fillRect/>
          </a:stretch>
        </p:blipFill>
        <p:spPr>
          <a:xfrm>
            <a:off x="357158" y="1800224"/>
            <a:ext cx="8429684" cy="4200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Elements</a:t>
            </a:r>
            <a:endParaRPr lang="da-DK" dirty="0"/>
          </a:p>
        </p:txBody>
      </p:sp>
      <p:pic>
        <p:nvPicPr>
          <p:cNvPr id="4" name="Billed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857364"/>
            <a:ext cx="82153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Dismounted</a:t>
            </a:r>
            <a:r>
              <a:rPr lang="da-DK" dirty="0" smtClean="0"/>
              <a:t> COP</a:t>
            </a:r>
            <a:endParaRPr lang="da-DK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1449900" y="1500174"/>
          <a:ext cx="6193934" cy="485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5698846" imgH="4468673" progId="Visio.Drawing.11">
                  <p:embed/>
                </p:oleObj>
              </mc:Choice>
              <mc:Fallback>
                <p:oleObj name="Visio" r:id="rId4" imgW="5698846" imgH="446867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900" y="1500174"/>
                        <a:ext cx="6193934" cy="4857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Interface Elements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785926"/>
            <a:ext cx="615393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</a:t>
            </a:r>
            <a:r>
              <a:rPr lang="da-DK" dirty="0" err="1" smtClean="0"/>
              <a:t>work</a:t>
            </a:r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da-DK" dirty="0" smtClean="0">
                <a:sym typeface="Wingdings" pitchFamily="2" charset="2"/>
              </a:rPr>
              <a:t>Domain </a:t>
            </a:r>
            <a:r>
              <a:rPr lang="da-DK" dirty="0" err="1" smtClean="0">
                <a:sym typeface="Wingdings" pitchFamily="2" charset="2"/>
              </a:rPr>
              <a:t>knowledge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Role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involved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actors</a:t>
            </a:r>
            <a:endParaRPr lang="da-DK" dirty="0" smtClean="0">
              <a:sym typeface="Wingdings" pitchFamily="2" charset="2"/>
            </a:endParaRPr>
          </a:p>
          <a:p>
            <a:r>
              <a:rPr lang="da-DK" dirty="0" smtClean="0">
                <a:sym typeface="Wingdings" pitchFamily="2" charset="2"/>
              </a:rPr>
              <a:t>Hardware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Adjustment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SitaWare</a:t>
            </a:r>
            <a:r>
              <a:rPr lang="da-DK" dirty="0" smtClean="0">
                <a:sym typeface="Wingdings" pitchFamily="2" charset="2"/>
              </a:rPr>
              <a:t> platform </a:t>
            </a:r>
            <a:r>
              <a:rPr lang="da-DK" dirty="0" err="1" smtClean="0">
                <a:sym typeface="Wingdings" pitchFamily="2" charset="2"/>
              </a:rPr>
              <a:t>e.g</a:t>
            </a:r>
            <a:r>
              <a:rPr lang="da-DK" dirty="0" smtClean="0">
                <a:sym typeface="Wingdings" pitchFamily="2" charset="2"/>
              </a:rPr>
              <a:t>. new radio unit</a:t>
            </a:r>
          </a:p>
          <a:p>
            <a:r>
              <a:rPr lang="da-DK" dirty="0" smtClean="0">
                <a:sym typeface="Wingdings" pitchFamily="2" charset="2"/>
              </a:rPr>
              <a:t>Software</a:t>
            </a:r>
          </a:p>
          <a:p>
            <a:pPr lvl="1"/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interface / </a:t>
            </a:r>
            <a:r>
              <a:rPr lang="da-DK" dirty="0" err="1" smtClean="0">
                <a:sym typeface="Wingdings" pitchFamily="2" charset="2"/>
              </a:rPr>
              <a:t>user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experience</a:t>
            </a:r>
            <a:endParaRPr lang="da-DK" dirty="0" smtClean="0">
              <a:sym typeface="Wingdings" pitchFamily="2" charset="2"/>
            </a:endParaRPr>
          </a:p>
          <a:p>
            <a:pPr lvl="1"/>
            <a:r>
              <a:rPr lang="da-DK" dirty="0" err="1" smtClean="0">
                <a:sym typeface="Wingdings" pitchFamily="2" charset="2"/>
              </a:rPr>
              <a:t>Communication</a:t>
            </a:r>
            <a:r>
              <a:rPr lang="da-DK" dirty="0" smtClean="0">
                <a:sym typeface="Wingdings" pitchFamily="2" charset="2"/>
              </a:rPr>
              <a:t> interface </a:t>
            </a:r>
            <a:r>
              <a:rPr lang="da-DK" dirty="0" err="1" smtClean="0">
                <a:sym typeface="Wingdings" pitchFamily="2" charset="2"/>
              </a:rPr>
              <a:t>structure</a:t>
            </a:r>
            <a:endParaRPr lang="da-DK" dirty="0" smtClean="0">
              <a:sym typeface="Wingdings" pitchFamily="2" charset="2"/>
            </a:endParaRPr>
          </a:p>
          <a:p>
            <a:pPr lvl="1"/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endParaRPr lang="da-DK" dirty="0" smtClean="0">
              <a:sym typeface="Wingdings" pitchFamily="2" charset="2"/>
            </a:endParaRPr>
          </a:p>
          <a:p>
            <a:pPr lvl="1">
              <a:buNone/>
            </a:pPr>
            <a:endParaRPr lang="da-DK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iel">
  <a:themeElements>
    <a:clrScheme name="Officie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ie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ie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192</TotalTime>
  <Words>176</Words>
  <Application>Microsoft Office PowerPoint</Application>
  <PresentationFormat>On-screen Show (4:3)</PresentationFormat>
  <Paragraphs>63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Officiel</vt:lpstr>
      <vt:lpstr>Visio</vt:lpstr>
      <vt:lpstr>PowerPoint Presentation</vt:lpstr>
      <vt:lpstr>Work process</vt:lpstr>
      <vt:lpstr>Scheduling</vt:lpstr>
      <vt:lpstr>Case focus</vt:lpstr>
      <vt:lpstr>Requirements Elicitation</vt:lpstr>
      <vt:lpstr>Design Elements</vt:lpstr>
      <vt:lpstr>Dismounted COP</vt:lpstr>
      <vt:lpstr>Interface Elements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Peter Høgh Mikkelsen</cp:lastModifiedBy>
  <cp:revision>23</cp:revision>
  <dcterms:modified xsi:type="dcterms:W3CDTF">2010-10-14T19:50:21Z</dcterms:modified>
</cp:coreProperties>
</file>