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58" r:id="rId3"/>
    <p:sldId id="263" r:id="rId4"/>
    <p:sldId id="257" r:id="rId5"/>
    <p:sldId id="259" r:id="rId6"/>
    <p:sldId id="260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3D74B-B03D-491B-ACB6-FF9B4AB61452}" type="datetimeFigureOut">
              <a:rPr lang="da-DK" smtClean="0"/>
              <a:pPr/>
              <a:t>14-10-2010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59B46-1149-4E67-8273-C98C2D17F7D3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Peter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9B46-1149-4E67-8273-C98C2D17F7D3}" type="slidenum">
              <a:rPr lang="da-DK" smtClean="0"/>
              <a:pPr/>
              <a:t>1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Michael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9B46-1149-4E67-8273-C98C2D17F7D3}" type="slidenum">
              <a:rPr lang="da-DK" smtClean="0"/>
              <a:pPr/>
              <a:t>2</a:t>
            </a:fld>
            <a:endParaRPr lang="da-D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Christian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9B46-1149-4E67-8273-C98C2D17F7D3}" type="slidenum">
              <a:rPr lang="da-DK" smtClean="0"/>
              <a:pPr/>
              <a:t>3</a:t>
            </a:fld>
            <a:endParaRPr lang="da-D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Christian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9B46-1149-4E67-8273-C98C2D17F7D3}" type="slidenum">
              <a:rPr lang="da-DK" smtClean="0"/>
              <a:pPr/>
              <a:t>4</a:t>
            </a:fld>
            <a:endParaRPr lang="da-D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Anders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9B46-1149-4E67-8273-C98C2D17F7D3}" type="slidenum">
              <a:rPr lang="da-DK" smtClean="0"/>
              <a:pPr/>
              <a:t>5</a:t>
            </a:fld>
            <a:endParaRPr lang="da-D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David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9B46-1149-4E67-8273-C98C2D17F7D3}" type="slidenum">
              <a:rPr lang="da-DK" smtClean="0"/>
              <a:pPr/>
              <a:t>6</a:t>
            </a:fld>
            <a:endParaRPr lang="da-D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Peter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9B46-1149-4E67-8273-C98C2D17F7D3}" type="slidenum">
              <a:rPr lang="da-DK" smtClean="0"/>
              <a:pPr/>
              <a:t>7</a:t>
            </a:fld>
            <a:endParaRPr lang="da-D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Michael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9B46-1149-4E67-8273-C98C2D17F7D3}" type="slidenum">
              <a:rPr lang="da-DK" smtClean="0"/>
              <a:pPr/>
              <a:t>8</a:t>
            </a:fld>
            <a:endParaRPr lang="da-D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Alle i kor…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9B46-1149-4E67-8273-C98C2D17F7D3}" type="slidenum">
              <a:rPr lang="da-DK" smtClean="0"/>
              <a:pPr/>
              <a:t>9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ktangel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ktangel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ktangel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d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undertiteltypografien i masteren</a:t>
            </a:r>
            <a:endParaRPr kumimoji="0" lang="en-US"/>
          </a:p>
        </p:txBody>
      </p:sp>
      <p:sp>
        <p:nvSpPr>
          <p:cNvPr id="28" name="Pladsholder til dato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14-10-2010</a:t>
            </a:fld>
            <a:endParaRPr lang="da-DK"/>
          </a:p>
        </p:txBody>
      </p:sp>
      <p:sp>
        <p:nvSpPr>
          <p:cNvPr id="17" name="Pladsholder til sidefod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Lige forbindelse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ktangel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Pladsholder til diasnumm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14-10-2010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ktangel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ktangel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ktangel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ktangel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ktangel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Lige forbindelse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14-10-2010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14-10-2010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8" name="Pladsholder til indhold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ktangel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ktangel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ktangel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ktangel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ktangel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13" name="Rektangel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ktangel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14-10-2010</a:t>
            </a:fld>
            <a:endParaRPr lang="da-DK"/>
          </a:p>
        </p:txBody>
      </p:sp>
      <p:sp>
        <p:nvSpPr>
          <p:cNvPr id="8" name="Lige forbindelse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14-10-2010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8" name="Lige forbindelse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Pladsholder til indhold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2" name="Pladsholder til indhold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Sammenlign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ge forbindelse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ktangel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ktangel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ktangel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ktangel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ktangel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ktangel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14-10-2010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da-DK"/>
          </a:p>
        </p:txBody>
      </p:sp>
      <p:sp>
        <p:nvSpPr>
          <p:cNvPr id="15" name="Lige forbindelse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Pladsholder til indhold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26" name="Pladsholder til indhold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14-10-2010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ktangel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ktangel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ktangel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ktangel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ktangel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14-10-2010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ktangel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ktangel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ktangel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ktangel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8" name="Rektangel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Lige forbindelse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Pladsholder til indhold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21" name="Rektangel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14-10-2010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ge forbindelse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ktangel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ktangel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ktangel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ktangel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ktangel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smtClean="0"/>
              <a:t>Klik på ikonet for at tilføje et billede</a:t>
            </a:r>
            <a:endParaRPr kumimoji="0" lang="en-US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22" name="Rektangel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14-10-2010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ktangel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ktangel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ktangel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ktangel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Pladsholder til dato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2FD1E4D-6B93-4EE9-8A10-B8AD336451E2}" type="datetimeFigureOut">
              <a:rPr lang="da-DK" smtClean="0"/>
              <a:pPr/>
              <a:t>14-10-2010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da-DK"/>
          </a:p>
        </p:txBody>
      </p:sp>
      <p:sp>
        <p:nvSpPr>
          <p:cNvPr id="8" name="Rektangel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Lige forbindelse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Pladsholder til diasnumm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22" name="Pladsholder til titel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3" name="Pladsholder til tekst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boks 3"/>
          <p:cNvSpPr txBox="1"/>
          <p:nvPr/>
        </p:nvSpPr>
        <p:spPr>
          <a:xfrm>
            <a:off x="571472" y="928670"/>
            <a:ext cx="8172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dirty="0" err="1" smtClean="0"/>
              <a:t>Systematic</a:t>
            </a:r>
            <a:r>
              <a:rPr lang="da-DK" sz="4800" dirty="0" smtClean="0"/>
              <a:t> </a:t>
            </a:r>
            <a:r>
              <a:rPr lang="da-DK" sz="4800" dirty="0" smtClean="0"/>
              <a:t>Case </a:t>
            </a:r>
            <a:r>
              <a:rPr lang="da-DK" sz="4800" dirty="0" err="1" smtClean="0"/>
              <a:t>P</a:t>
            </a:r>
            <a:r>
              <a:rPr lang="da-DK" sz="4800" dirty="0" err="1" smtClean="0"/>
              <a:t>resentation</a:t>
            </a:r>
            <a:endParaRPr lang="da-DK" sz="4800" dirty="0"/>
          </a:p>
        </p:txBody>
      </p:sp>
      <p:sp>
        <p:nvSpPr>
          <p:cNvPr id="5" name="Tekstboks 4"/>
          <p:cNvSpPr txBox="1"/>
          <p:nvPr/>
        </p:nvSpPr>
        <p:spPr>
          <a:xfrm>
            <a:off x="1571604" y="3500438"/>
            <a:ext cx="59586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800" dirty="0" smtClean="0"/>
              <a:t>Company E</a:t>
            </a:r>
            <a:endParaRPr lang="da-DK" sz="8800" dirty="0"/>
          </a:p>
        </p:txBody>
      </p:sp>
      <p:sp>
        <p:nvSpPr>
          <p:cNvPr id="6" name="Tekstboks 5"/>
          <p:cNvSpPr txBox="1"/>
          <p:nvPr/>
        </p:nvSpPr>
        <p:spPr>
          <a:xfrm>
            <a:off x="2214546" y="5733256"/>
            <a:ext cx="4676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Anders, Christian, David, Michael and </a:t>
            </a:r>
            <a:r>
              <a:rPr lang="da-DK" dirty="0" smtClean="0"/>
              <a:t>Peter</a:t>
            </a:r>
          </a:p>
          <a:p>
            <a:r>
              <a:rPr lang="da-DK" dirty="0" smtClean="0"/>
              <a:t>15/10 2010</a:t>
            </a:r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Work</a:t>
            </a:r>
            <a:r>
              <a:rPr lang="da-DK" dirty="0" smtClean="0"/>
              <a:t> </a:t>
            </a:r>
            <a:r>
              <a:rPr lang="da-DK" dirty="0" err="1" smtClean="0"/>
              <a:t>process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err="1" smtClean="0"/>
              <a:t>Stakeholder</a:t>
            </a:r>
            <a:r>
              <a:rPr lang="da-DK" dirty="0" smtClean="0"/>
              <a:t> </a:t>
            </a:r>
            <a:r>
              <a:rPr lang="da-DK" dirty="0" err="1" smtClean="0"/>
              <a:t>requirements</a:t>
            </a:r>
            <a:r>
              <a:rPr lang="da-DK" dirty="0" smtClean="0"/>
              <a:t> definition </a:t>
            </a:r>
            <a:r>
              <a:rPr lang="da-DK" dirty="0" err="1" smtClean="0"/>
              <a:t>process</a:t>
            </a:r>
            <a:endParaRPr lang="da-DK" dirty="0" smtClean="0"/>
          </a:p>
          <a:p>
            <a:r>
              <a:rPr lang="da-DK" dirty="0" err="1" smtClean="0"/>
              <a:t>Requirement</a:t>
            </a:r>
            <a:r>
              <a:rPr lang="da-DK" dirty="0" smtClean="0"/>
              <a:t> </a:t>
            </a:r>
            <a:r>
              <a:rPr lang="da-DK" dirty="0" err="1" smtClean="0"/>
              <a:t>analysis</a:t>
            </a:r>
            <a:r>
              <a:rPr lang="da-DK" dirty="0" smtClean="0"/>
              <a:t> </a:t>
            </a:r>
            <a:r>
              <a:rPr lang="da-DK" dirty="0" err="1" smtClean="0"/>
              <a:t>process</a:t>
            </a:r>
            <a:endParaRPr lang="da-DK" dirty="0" smtClean="0"/>
          </a:p>
          <a:p>
            <a:pPr lvl="1"/>
            <a:r>
              <a:rPr lang="da-DK" dirty="0" smtClean="0">
                <a:sym typeface="Wingdings" pitchFamily="2" charset="2"/>
              </a:rPr>
              <a:t> Case </a:t>
            </a:r>
            <a:r>
              <a:rPr lang="da-DK" dirty="0" err="1" smtClean="0">
                <a:sym typeface="Wingdings" pitchFamily="2" charset="2"/>
              </a:rPr>
              <a:t>specific</a:t>
            </a:r>
            <a:r>
              <a:rPr lang="da-DK" dirty="0" smtClean="0">
                <a:sym typeface="Wingdings" pitchFamily="2" charset="2"/>
              </a:rPr>
              <a:t> SRS (as </a:t>
            </a:r>
            <a:r>
              <a:rPr lang="da-DK" dirty="0" err="1" smtClean="0">
                <a:sym typeface="Wingdings" pitchFamily="2" charset="2"/>
              </a:rPr>
              <a:t>main-contractor</a:t>
            </a:r>
            <a:r>
              <a:rPr lang="da-DK" dirty="0" smtClean="0">
                <a:sym typeface="Wingdings" pitchFamily="2" charset="2"/>
              </a:rPr>
              <a:t>)</a:t>
            </a:r>
          </a:p>
          <a:p>
            <a:pPr lvl="1"/>
            <a:r>
              <a:rPr lang="da-DK" dirty="0" smtClean="0">
                <a:sym typeface="Wingdings" pitchFamily="2" charset="2"/>
              </a:rPr>
              <a:t> Case </a:t>
            </a:r>
            <a:r>
              <a:rPr lang="da-DK" dirty="0" err="1" smtClean="0">
                <a:sym typeface="Wingdings" pitchFamily="2" charset="2"/>
              </a:rPr>
              <a:t>specific</a:t>
            </a:r>
            <a:r>
              <a:rPr lang="da-DK" dirty="0" smtClean="0">
                <a:sym typeface="Wingdings" pitchFamily="2" charset="2"/>
              </a:rPr>
              <a:t> SRS (to </a:t>
            </a:r>
            <a:r>
              <a:rPr lang="da-DK" dirty="0" err="1" smtClean="0">
                <a:sym typeface="Wingdings" pitchFamily="2" charset="2"/>
              </a:rPr>
              <a:t>sub-contractor</a:t>
            </a:r>
            <a:r>
              <a:rPr lang="da-DK" dirty="0" smtClean="0">
                <a:sym typeface="Wingdings" pitchFamily="2" charset="2"/>
              </a:rPr>
              <a:t>)</a:t>
            </a:r>
            <a:endParaRPr lang="da-DK" dirty="0" smtClean="0"/>
          </a:p>
          <a:p>
            <a:r>
              <a:rPr lang="da-DK" dirty="0" err="1" smtClean="0"/>
              <a:t>Architectural</a:t>
            </a:r>
            <a:r>
              <a:rPr lang="da-DK" dirty="0" smtClean="0"/>
              <a:t> design </a:t>
            </a:r>
            <a:r>
              <a:rPr lang="da-DK" dirty="0" err="1" smtClean="0"/>
              <a:t>process</a:t>
            </a:r>
            <a:r>
              <a:rPr lang="da-DK" dirty="0" smtClean="0"/>
              <a:t> + </a:t>
            </a:r>
            <a:r>
              <a:rPr lang="da-DK" dirty="0" err="1" smtClean="0"/>
              <a:t>Systematic</a:t>
            </a:r>
            <a:r>
              <a:rPr lang="da-DK" dirty="0" smtClean="0"/>
              <a:t> </a:t>
            </a:r>
            <a:r>
              <a:rPr lang="da-DK" dirty="0" err="1" smtClean="0"/>
              <a:t>template</a:t>
            </a:r>
            <a:endParaRPr lang="da-DK" dirty="0" smtClean="0"/>
          </a:p>
          <a:p>
            <a:pPr lvl="1"/>
            <a:r>
              <a:rPr lang="da-DK" dirty="0" smtClean="0">
                <a:sym typeface="Wingdings" pitchFamily="2" charset="2"/>
              </a:rPr>
              <a:t> Case </a:t>
            </a:r>
            <a:r>
              <a:rPr lang="da-DK" dirty="0" err="1" smtClean="0">
                <a:sym typeface="Wingdings" pitchFamily="2" charset="2"/>
              </a:rPr>
              <a:t>specific</a:t>
            </a:r>
            <a:r>
              <a:rPr lang="da-DK" dirty="0" smtClean="0">
                <a:sym typeface="Wingdings" pitchFamily="2" charset="2"/>
              </a:rPr>
              <a:t> DDD (as </a:t>
            </a:r>
            <a:r>
              <a:rPr lang="da-DK" dirty="0" err="1" smtClean="0">
                <a:sym typeface="Wingdings" pitchFamily="2" charset="2"/>
              </a:rPr>
              <a:t>main-contractor</a:t>
            </a:r>
            <a:r>
              <a:rPr lang="da-DK" dirty="0" smtClean="0">
                <a:sym typeface="Wingdings" pitchFamily="2" charset="2"/>
              </a:rPr>
              <a:t>)</a:t>
            </a:r>
          </a:p>
          <a:p>
            <a:pPr lvl="1"/>
            <a:r>
              <a:rPr lang="da-DK" dirty="0" smtClean="0">
                <a:sym typeface="Wingdings" pitchFamily="2" charset="2"/>
              </a:rPr>
              <a:t> Case </a:t>
            </a:r>
            <a:r>
              <a:rPr lang="da-DK" dirty="0" err="1" smtClean="0">
                <a:sym typeface="Wingdings" pitchFamily="2" charset="2"/>
              </a:rPr>
              <a:t>specific</a:t>
            </a:r>
            <a:r>
              <a:rPr lang="da-DK" dirty="0" smtClean="0">
                <a:sym typeface="Wingdings" pitchFamily="2" charset="2"/>
              </a:rPr>
              <a:t> DDD (as </a:t>
            </a:r>
            <a:r>
              <a:rPr lang="da-DK" dirty="0" err="1" smtClean="0">
                <a:sym typeface="Wingdings" pitchFamily="2" charset="2"/>
              </a:rPr>
              <a:t>sub-contractor</a:t>
            </a:r>
            <a:r>
              <a:rPr lang="da-DK" dirty="0" smtClean="0">
                <a:sym typeface="Wingdings" pitchFamily="2" charset="2"/>
              </a:rPr>
              <a:t>)</a:t>
            </a:r>
          </a:p>
          <a:p>
            <a:pPr lvl="1"/>
            <a:r>
              <a:rPr lang="da-DK" dirty="0" smtClean="0">
                <a:sym typeface="Wingdings" pitchFamily="2" charset="2"/>
              </a:rPr>
              <a:t> Case </a:t>
            </a:r>
            <a:r>
              <a:rPr lang="da-DK" dirty="0" err="1" smtClean="0">
                <a:sym typeface="Wingdings" pitchFamily="2" charset="2"/>
              </a:rPr>
              <a:t>specific</a:t>
            </a:r>
            <a:r>
              <a:rPr lang="da-DK" dirty="0" smtClean="0">
                <a:sym typeface="Wingdings" pitchFamily="2" charset="2"/>
              </a:rPr>
              <a:t> ICD </a:t>
            </a:r>
          </a:p>
          <a:p>
            <a:r>
              <a:rPr lang="da-DK" dirty="0" err="1" smtClean="0"/>
              <a:t>Contact</a:t>
            </a:r>
            <a:r>
              <a:rPr lang="da-DK" dirty="0" smtClean="0"/>
              <a:t> to </a:t>
            </a:r>
            <a:r>
              <a:rPr lang="da-DK" dirty="0" err="1" smtClean="0"/>
              <a:t>our</a:t>
            </a:r>
            <a:r>
              <a:rPr lang="da-DK" dirty="0" smtClean="0"/>
              <a:t> </a:t>
            </a:r>
            <a:r>
              <a:rPr lang="da-DK" dirty="0" err="1" smtClean="0"/>
              <a:t>sub-contractor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>
                <a:sym typeface="Wingdings" pitchFamily="2" charset="2"/>
              </a:rPr>
              <a:t> </a:t>
            </a:r>
            <a:r>
              <a:rPr lang="da-DK" dirty="0" err="1" smtClean="0">
                <a:sym typeface="Wingdings" pitchFamily="2" charset="2"/>
              </a:rPr>
              <a:t>Analysis</a:t>
            </a:r>
            <a:r>
              <a:rPr lang="da-DK" dirty="0" smtClean="0">
                <a:sym typeface="Wingdings" pitchFamily="2" charset="2"/>
              </a:rPr>
              <a:t>  </a:t>
            </a:r>
            <a:r>
              <a:rPr lang="da-DK" dirty="0" err="1" smtClean="0">
                <a:sym typeface="Wingdings" pitchFamily="2" charset="2"/>
              </a:rPr>
              <a:t>Requirements</a:t>
            </a:r>
            <a:r>
              <a:rPr lang="da-DK" dirty="0" smtClean="0">
                <a:sym typeface="Wingdings" pitchFamily="2" charset="2"/>
              </a:rPr>
              <a:t>  Initial </a:t>
            </a:r>
            <a:r>
              <a:rPr lang="da-DK" dirty="0" err="1" smtClean="0">
                <a:sym typeface="Wingdings" pitchFamily="2" charset="2"/>
              </a:rPr>
              <a:t>contact</a:t>
            </a:r>
            <a:r>
              <a:rPr lang="da-DK" dirty="0" smtClean="0">
                <a:sym typeface="Wingdings" pitchFamily="2" charset="2"/>
              </a:rPr>
              <a:t>  </a:t>
            </a:r>
            <a:r>
              <a:rPr lang="da-DK" dirty="0" err="1" smtClean="0">
                <a:sym typeface="Wingdings" pitchFamily="2" charset="2"/>
              </a:rPr>
              <a:t>Clarification</a:t>
            </a:r>
            <a:r>
              <a:rPr lang="da-DK" dirty="0" smtClean="0">
                <a:sym typeface="Wingdings" pitchFamily="2" charset="2"/>
              </a:rPr>
              <a:t> of </a:t>
            </a:r>
            <a:r>
              <a:rPr lang="da-DK" dirty="0" err="1" smtClean="0">
                <a:sym typeface="Wingdings" pitchFamily="2" charset="2"/>
              </a:rPr>
              <a:t>requirements</a:t>
            </a:r>
            <a:r>
              <a:rPr lang="da-DK" dirty="0" smtClean="0">
                <a:sym typeface="Wingdings" pitchFamily="2" charset="2"/>
              </a:rPr>
              <a:t>  </a:t>
            </a:r>
            <a:r>
              <a:rPr lang="da-DK" dirty="0" err="1" smtClean="0">
                <a:sym typeface="Wingdings" pitchFamily="2" charset="2"/>
              </a:rPr>
              <a:t>Answer</a:t>
            </a:r>
            <a:r>
              <a:rPr lang="da-DK" dirty="0" smtClean="0">
                <a:sym typeface="Wingdings" pitchFamily="2" charset="2"/>
              </a:rPr>
              <a:t>  Final meeting</a:t>
            </a:r>
          </a:p>
          <a:p>
            <a:pPr lvl="1">
              <a:buNone/>
            </a:pPr>
            <a:endParaRPr lang="da-DK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Scheduling</a:t>
            </a:r>
            <a:endParaRPr lang="da-DK" dirty="0"/>
          </a:p>
        </p:txBody>
      </p:sp>
      <p:pic>
        <p:nvPicPr>
          <p:cNvPr id="11265" name="Picture 1" descr="C:\Users\Christian\Documents\Teknisk IT\TI3\Systems Engineering\Company E SVN\documents\Project plan\Schedu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299" y="1772816"/>
            <a:ext cx="8735403" cy="40054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Case </a:t>
            </a:r>
            <a:r>
              <a:rPr lang="da-DK" dirty="0" err="1" smtClean="0"/>
              <a:t>focus</a:t>
            </a:r>
            <a:endParaRPr lang="da-DK" dirty="0"/>
          </a:p>
        </p:txBody>
      </p:sp>
      <p:pic>
        <p:nvPicPr>
          <p:cNvPr id="2050" name="Picture 2" descr="D:\Dokumenter\AU\3. Semester\System engineering\Case work\tisyee2010\documents\Visio drawings\WB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000240"/>
            <a:ext cx="8429684" cy="2903970"/>
          </a:xfrm>
          <a:prstGeom prst="rect">
            <a:avLst/>
          </a:prstGeom>
          <a:noFill/>
        </p:spPr>
      </p:pic>
      <p:sp>
        <p:nvSpPr>
          <p:cNvPr id="9" name="Afrundet rektangel 8"/>
          <p:cNvSpPr/>
          <p:nvPr/>
        </p:nvSpPr>
        <p:spPr>
          <a:xfrm>
            <a:off x="5072066" y="2714620"/>
            <a:ext cx="857256" cy="571504"/>
          </a:xfrm>
          <a:prstGeom prst="round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642910" y="3286124"/>
            <a:ext cx="1785950" cy="214314"/>
          </a:xfrm>
          <a:prstGeom prst="round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Requirements</a:t>
            </a:r>
            <a:r>
              <a:rPr lang="da-DK" dirty="0" smtClean="0"/>
              <a:t> </a:t>
            </a:r>
            <a:r>
              <a:rPr lang="da-DK" dirty="0" err="1" smtClean="0"/>
              <a:t>Elicitation</a:t>
            </a:r>
            <a:endParaRPr lang="da-DK" dirty="0"/>
          </a:p>
        </p:txBody>
      </p:sp>
      <p:pic>
        <p:nvPicPr>
          <p:cNvPr id="5" name="Picture 2" descr="Main and more actors.bmp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 b="16129"/>
          <a:stretch>
            <a:fillRect/>
          </a:stretch>
        </p:blipFill>
        <p:spPr>
          <a:xfrm>
            <a:off x="357158" y="1800224"/>
            <a:ext cx="8429684" cy="42005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Design Elements</a:t>
            </a:r>
            <a:endParaRPr lang="da-DK" dirty="0"/>
          </a:p>
        </p:txBody>
      </p:sp>
      <p:pic>
        <p:nvPicPr>
          <p:cNvPr id="4" name="Billed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857364"/>
            <a:ext cx="821537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Dismounted</a:t>
            </a:r>
            <a:r>
              <a:rPr lang="da-DK" dirty="0" smtClean="0"/>
              <a:t> COP</a:t>
            </a:r>
            <a:endParaRPr lang="da-DK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1449900" y="1500174"/>
          <a:ext cx="6193934" cy="4857784"/>
        </p:xfrm>
        <a:graphic>
          <a:graphicData uri="http://schemas.openxmlformats.org/presentationml/2006/ole">
            <p:oleObj spid="_x0000_s3073" name="Visio" r:id="rId4" imgW="5698846" imgH="4468673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Interface Elements</a:t>
            </a:r>
            <a:endParaRPr lang="da-D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1785926"/>
            <a:ext cx="6153939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Future </a:t>
            </a:r>
            <a:r>
              <a:rPr lang="da-DK" dirty="0" err="1" smtClean="0"/>
              <a:t>work</a:t>
            </a:r>
            <a:endParaRPr lang="da-DK" dirty="0"/>
          </a:p>
        </p:txBody>
      </p:sp>
      <p:sp>
        <p:nvSpPr>
          <p:cNvPr id="5" name="Pladsholder til indhold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>
            <a:normAutofit/>
          </a:bodyPr>
          <a:lstStyle/>
          <a:p>
            <a:r>
              <a:rPr lang="da-DK" dirty="0" smtClean="0">
                <a:sym typeface="Wingdings" pitchFamily="2" charset="2"/>
              </a:rPr>
              <a:t>Domain </a:t>
            </a:r>
            <a:r>
              <a:rPr lang="da-DK" dirty="0" err="1" smtClean="0">
                <a:sym typeface="Wingdings" pitchFamily="2" charset="2"/>
              </a:rPr>
              <a:t>knowledge</a:t>
            </a:r>
            <a:endParaRPr lang="da-DK" dirty="0" smtClean="0">
              <a:sym typeface="Wingdings" pitchFamily="2" charset="2"/>
            </a:endParaRPr>
          </a:p>
          <a:p>
            <a:pPr lvl="1"/>
            <a:r>
              <a:rPr lang="da-DK" dirty="0" err="1" smtClean="0">
                <a:sym typeface="Wingdings" pitchFamily="2" charset="2"/>
              </a:rPr>
              <a:t>Role</a:t>
            </a:r>
            <a:r>
              <a:rPr lang="da-DK" dirty="0" smtClean="0">
                <a:sym typeface="Wingdings" pitchFamily="2" charset="2"/>
              </a:rPr>
              <a:t> of </a:t>
            </a:r>
            <a:r>
              <a:rPr lang="da-DK" dirty="0" err="1" smtClean="0">
                <a:sym typeface="Wingdings" pitchFamily="2" charset="2"/>
              </a:rPr>
              <a:t>involved</a:t>
            </a:r>
            <a:r>
              <a:rPr lang="da-DK" dirty="0" smtClean="0">
                <a:sym typeface="Wingdings" pitchFamily="2" charset="2"/>
              </a:rPr>
              <a:t> </a:t>
            </a:r>
            <a:r>
              <a:rPr lang="da-DK" dirty="0" err="1" smtClean="0">
                <a:sym typeface="Wingdings" pitchFamily="2" charset="2"/>
              </a:rPr>
              <a:t>actors</a:t>
            </a:r>
            <a:endParaRPr lang="da-DK" dirty="0" smtClean="0">
              <a:sym typeface="Wingdings" pitchFamily="2" charset="2"/>
            </a:endParaRPr>
          </a:p>
          <a:p>
            <a:r>
              <a:rPr lang="da-DK" dirty="0" smtClean="0">
                <a:sym typeface="Wingdings" pitchFamily="2" charset="2"/>
              </a:rPr>
              <a:t>Hardware</a:t>
            </a:r>
          </a:p>
          <a:p>
            <a:pPr lvl="1"/>
            <a:r>
              <a:rPr lang="da-DK" dirty="0" err="1" smtClean="0">
                <a:sym typeface="Wingdings" pitchFamily="2" charset="2"/>
              </a:rPr>
              <a:t>Adjustment</a:t>
            </a:r>
            <a:r>
              <a:rPr lang="da-DK" dirty="0" smtClean="0">
                <a:sym typeface="Wingdings" pitchFamily="2" charset="2"/>
              </a:rPr>
              <a:t> of </a:t>
            </a:r>
            <a:r>
              <a:rPr lang="da-DK" dirty="0" err="1" smtClean="0">
                <a:sym typeface="Wingdings" pitchFamily="2" charset="2"/>
              </a:rPr>
              <a:t>SitaWare</a:t>
            </a:r>
            <a:r>
              <a:rPr lang="da-DK" dirty="0" smtClean="0">
                <a:sym typeface="Wingdings" pitchFamily="2" charset="2"/>
              </a:rPr>
              <a:t> platform </a:t>
            </a:r>
            <a:r>
              <a:rPr lang="da-DK" dirty="0" err="1" smtClean="0">
                <a:sym typeface="Wingdings" pitchFamily="2" charset="2"/>
              </a:rPr>
              <a:t>e.g</a:t>
            </a:r>
            <a:r>
              <a:rPr lang="da-DK" dirty="0" smtClean="0">
                <a:sym typeface="Wingdings" pitchFamily="2" charset="2"/>
              </a:rPr>
              <a:t>. new radio unit</a:t>
            </a:r>
          </a:p>
          <a:p>
            <a:r>
              <a:rPr lang="da-DK" dirty="0" smtClean="0">
                <a:sym typeface="Wingdings" pitchFamily="2" charset="2"/>
              </a:rPr>
              <a:t>Software</a:t>
            </a:r>
          </a:p>
          <a:p>
            <a:pPr lvl="1"/>
            <a:r>
              <a:rPr lang="da-DK" dirty="0" err="1" smtClean="0">
                <a:sym typeface="Wingdings" pitchFamily="2" charset="2"/>
              </a:rPr>
              <a:t>User</a:t>
            </a:r>
            <a:r>
              <a:rPr lang="da-DK" dirty="0" smtClean="0">
                <a:sym typeface="Wingdings" pitchFamily="2" charset="2"/>
              </a:rPr>
              <a:t> interface / </a:t>
            </a:r>
            <a:r>
              <a:rPr lang="da-DK" dirty="0" err="1" smtClean="0">
                <a:sym typeface="Wingdings" pitchFamily="2" charset="2"/>
              </a:rPr>
              <a:t>user</a:t>
            </a:r>
            <a:r>
              <a:rPr lang="da-DK" dirty="0" smtClean="0">
                <a:sym typeface="Wingdings" pitchFamily="2" charset="2"/>
              </a:rPr>
              <a:t> </a:t>
            </a:r>
            <a:r>
              <a:rPr lang="da-DK" dirty="0" err="1" smtClean="0">
                <a:sym typeface="Wingdings" pitchFamily="2" charset="2"/>
              </a:rPr>
              <a:t>experience</a:t>
            </a:r>
            <a:endParaRPr lang="da-DK" dirty="0" smtClean="0">
              <a:sym typeface="Wingdings" pitchFamily="2" charset="2"/>
            </a:endParaRPr>
          </a:p>
          <a:p>
            <a:pPr lvl="1"/>
            <a:r>
              <a:rPr lang="da-DK" dirty="0" err="1" smtClean="0">
                <a:sym typeface="Wingdings" pitchFamily="2" charset="2"/>
              </a:rPr>
              <a:t>Communication</a:t>
            </a:r>
            <a:r>
              <a:rPr lang="da-DK" dirty="0" smtClean="0">
                <a:sym typeface="Wingdings" pitchFamily="2" charset="2"/>
              </a:rPr>
              <a:t> interface </a:t>
            </a:r>
            <a:r>
              <a:rPr lang="da-DK" dirty="0" err="1" smtClean="0">
                <a:sym typeface="Wingdings" pitchFamily="2" charset="2"/>
              </a:rPr>
              <a:t>structure</a:t>
            </a:r>
            <a:endParaRPr lang="da-DK" dirty="0" smtClean="0">
              <a:sym typeface="Wingdings" pitchFamily="2" charset="2"/>
            </a:endParaRPr>
          </a:p>
          <a:p>
            <a:pPr lvl="1"/>
            <a:endParaRPr lang="da-DK" dirty="0" smtClean="0">
              <a:sym typeface="Wingdings" pitchFamily="2" charset="2"/>
            </a:endParaRPr>
          </a:p>
          <a:p>
            <a:endParaRPr lang="da-DK" dirty="0" smtClean="0">
              <a:sym typeface="Wingdings" pitchFamily="2" charset="2"/>
            </a:endParaRPr>
          </a:p>
          <a:p>
            <a:endParaRPr lang="da-DK" dirty="0" smtClean="0">
              <a:sym typeface="Wingdings" pitchFamily="2" charset="2"/>
            </a:endParaRPr>
          </a:p>
          <a:p>
            <a:endParaRPr lang="da-DK" dirty="0" smtClean="0">
              <a:sym typeface="Wingdings" pitchFamily="2" charset="2"/>
            </a:endParaRPr>
          </a:p>
          <a:p>
            <a:endParaRPr lang="da-DK" dirty="0" smtClean="0">
              <a:sym typeface="Wingdings" pitchFamily="2" charset="2"/>
            </a:endParaRPr>
          </a:p>
          <a:p>
            <a:endParaRPr lang="da-DK" dirty="0" smtClean="0">
              <a:sym typeface="Wingdings" pitchFamily="2" charset="2"/>
            </a:endParaRPr>
          </a:p>
          <a:p>
            <a:endParaRPr lang="da-DK" dirty="0" smtClean="0">
              <a:sym typeface="Wingdings" pitchFamily="2" charset="2"/>
            </a:endParaRPr>
          </a:p>
          <a:p>
            <a:endParaRPr lang="da-DK" dirty="0" smtClean="0">
              <a:sym typeface="Wingdings" pitchFamily="2" charset="2"/>
            </a:endParaRPr>
          </a:p>
          <a:p>
            <a:endParaRPr lang="da-DK" dirty="0" smtClean="0">
              <a:sym typeface="Wingdings" pitchFamily="2" charset="2"/>
            </a:endParaRPr>
          </a:p>
          <a:p>
            <a:pPr lvl="1">
              <a:buNone/>
            </a:pPr>
            <a:endParaRPr lang="da-DK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iel">
  <a:themeElements>
    <a:clrScheme name="Officie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ie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ie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84</TotalTime>
  <Words>146</Words>
  <Application>Microsoft Office PowerPoint</Application>
  <PresentationFormat>Skærmshow (4:3)</PresentationFormat>
  <Paragraphs>55</Paragraphs>
  <Slides>9</Slides>
  <Notes>9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Diastitler</vt:lpstr>
      </vt:variant>
      <vt:variant>
        <vt:i4>9</vt:i4>
      </vt:variant>
    </vt:vector>
  </HeadingPairs>
  <TitlesOfParts>
    <vt:vector size="11" baseType="lpstr">
      <vt:lpstr>Officiel</vt:lpstr>
      <vt:lpstr>Visio</vt:lpstr>
      <vt:lpstr>Dias nummer 1</vt:lpstr>
      <vt:lpstr>Work process</vt:lpstr>
      <vt:lpstr>Scheduling</vt:lpstr>
      <vt:lpstr>Case focus</vt:lpstr>
      <vt:lpstr>Requirements Elicitation</vt:lpstr>
      <vt:lpstr>Design Elements</vt:lpstr>
      <vt:lpstr>Dismounted COP</vt:lpstr>
      <vt:lpstr>Interface Elements</vt:lpstr>
      <vt:lpstr>Future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cp:lastModifiedBy>Christian</cp:lastModifiedBy>
  <cp:revision>22</cp:revision>
  <dcterms:modified xsi:type="dcterms:W3CDTF">2010-10-14T10:46:27Z</dcterms:modified>
</cp:coreProperties>
</file>