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D416-10F2-4FD0-BA31-631426763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550CE-5518-4ED4-8FEB-EE2BE8B17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E5AE3-0818-401B-A579-1F6ABFED5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4A39-8752-4E75-B34A-5AD3E25E802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4957D-2EC6-4324-80E0-140D6CD7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B6AA2-D9C8-4F77-91D2-098C760D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4CA2-95A5-4DF1-A3DD-D708A43B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0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8ADB-01CD-43CE-9159-07C954423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D7118-7C0F-4C10-81B8-BCEC4C14E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E24C8-13FC-4E0D-807D-AB56B907A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4A39-8752-4E75-B34A-5AD3E25E802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FABA2-A10D-43E1-9F40-17269E85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06CF1-0EA9-4C7A-B762-FDEB727D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4CA2-95A5-4DF1-A3DD-D708A43B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8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4DDF13-7CFD-40CB-AB4C-C127BBAC8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B62CC-0AFB-4E00-94B5-EB7AA9AB4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DEAC8-AF85-4E2B-BDEA-288E76136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4A39-8752-4E75-B34A-5AD3E25E802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D662E-48D3-4B14-B767-60D35C8A9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FEAA4-9D0E-4BF9-86D7-37062E15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4CA2-95A5-4DF1-A3DD-D708A43B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7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27EA2-1348-42B0-BB3F-B12BEB31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81804-8434-49E2-9277-364F59E7F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BD530-D548-49B3-A701-C03065BC2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4A39-8752-4E75-B34A-5AD3E25E802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50002-A30A-4F9B-A2B6-3827B07B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61657-0608-435C-AA1F-59FEF762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4CA2-95A5-4DF1-A3DD-D708A43B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3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1D9A-37B5-4338-AD53-2A5B665A6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55AD7-FABC-48BF-9490-A44D41F8A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1A336-5282-41A3-9895-2953E7908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4A39-8752-4E75-B34A-5AD3E25E802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2D971-8704-4E78-A800-2260BF7F9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BD9B6-BACA-456E-9E79-C6D237B5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4CA2-95A5-4DF1-A3DD-D708A43B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2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5750-473F-46C8-9190-F62C2B78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C0836-9313-4A3C-B341-B08A4FC20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3C1E7-0D8D-4DE7-9B87-7CCC8FDD1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4B128-3085-4516-AE2E-9D51C7F5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4A39-8752-4E75-B34A-5AD3E25E802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AFE90-8FE4-4191-9137-6D10104B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DE696-1A20-46AC-9AAA-734CE2E6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4CA2-95A5-4DF1-A3DD-D708A43B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8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4E17-12A1-46BA-B2A2-DE880554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046C6-EBA8-470E-B8DE-91AA461CB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A8EC7-6E32-4891-8F73-D045C4F25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44F67-5968-46C0-A6AF-8DA5B83F9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F38DB-7D9A-49C8-9739-C1EC09C5B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71B023-EB29-4C30-B2AB-969C9C97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4A39-8752-4E75-B34A-5AD3E25E802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FF46D-3684-4BFA-88DB-E3966196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CAC5B-1B1E-4781-B3BE-E41AD737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4CA2-95A5-4DF1-A3DD-D708A43B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0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F31E7-207F-49B6-A3D6-F402BAB9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F214F-3948-4090-AB89-CF4E7B7E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4A39-8752-4E75-B34A-5AD3E25E802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467F9-7BA2-4834-B7DE-C5EE72C1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0769D-A270-459B-9E5F-EE229BCAD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4CA2-95A5-4DF1-A3DD-D708A43B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1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AB6AB2-3EA2-4047-9A2F-BF21571E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4A39-8752-4E75-B34A-5AD3E25E802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790BE-6CA1-4E59-85FE-12FCB602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2D43-3D43-4DF3-BC33-5224D5A39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4CA2-95A5-4DF1-A3DD-D708A43B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0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3C411-F417-4645-8720-DE085AE06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A3785-A594-44E5-ACFF-7B0F1BE13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2DBC-CA24-4EA7-8D53-B9A0F8A76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B88CE-546F-477C-98E8-771C1F91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4A39-8752-4E75-B34A-5AD3E25E802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C0D02-CDA8-4E68-9039-77CE89C6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1D1ED-C03F-4FA1-BFBF-6512EEA3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4CA2-95A5-4DF1-A3DD-D708A43B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C5B4B-71C8-4555-A1D9-AD8926722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388F4-EEF6-48A7-B7FB-FD527F779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DEFDE-CF4B-4367-98D8-02347222B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8476D-F435-4BE8-A6F1-96E834CD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4A39-8752-4E75-B34A-5AD3E25E802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6401B-981E-48E9-9F68-CF02A31A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1B117-5735-43FC-9CB9-C9606379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4CA2-95A5-4DF1-A3DD-D708A43B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9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4DC53-7655-493E-B1DE-D50789D6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60EDF-16E0-4D1E-802C-4C7022535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23EB6-5631-4239-8BAB-5E4EB708B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24A39-8752-4E75-B34A-5AD3E25E802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BCAF1-A800-4C00-8E4E-26AC42BF5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B4FA0-13CA-4234-B883-836EB7D04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34CA2-95A5-4DF1-A3DD-D708A43B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5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www.electronics-lab.com/project/toggle-on-off-switch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pentextbc.ca/chemistry/chapter/17-5-batteries-and-fuel-cells/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 close up of a device&#10;&#10;Description automatically generated">
            <a:extLst>
              <a:ext uri="{FF2B5EF4-FFF2-40B4-BE49-F238E27FC236}">
                <a16:creationId xmlns:a16="http://schemas.microsoft.com/office/drawing/2014/main" id="{30E5F048-14C7-4934-9778-741575CF2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0156" y="1984598"/>
            <a:ext cx="1121088" cy="1017765"/>
          </a:xfrm>
          <a:prstGeom prst="rect">
            <a:avLst/>
          </a:prstGeom>
        </p:spPr>
      </p:pic>
      <p:pic>
        <p:nvPicPr>
          <p:cNvPr id="36" name="Picture 35" descr="A close up of a device&#10;&#10;Description automatically generated">
            <a:extLst>
              <a:ext uri="{FF2B5EF4-FFF2-40B4-BE49-F238E27FC236}">
                <a16:creationId xmlns:a16="http://schemas.microsoft.com/office/drawing/2014/main" id="{8209B1B3-5E0A-4AAB-8A18-E270C9942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08281" y="1675435"/>
            <a:ext cx="1121088" cy="1017765"/>
          </a:xfrm>
          <a:prstGeom prst="rect">
            <a:avLst/>
          </a:prstGeom>
        </p:spPr>
      </p:pic>
      <p:pic>
        <p:nvPicPr>
          <p:cNvPr id="93" name="Picture 92" descr="A close up of a device&#10;&#10;Description automatically generated">
            <a:extLst>
              <a:ext uri="{FF2B5EF4-FFF2-40B4-BE49-F238E27FC236}">
                <a16:creationId xmlns:a16="http://schemas.microsoft.com/office/drawing/2014/main" id="{21708A38-58F8-45F3-BF5C-B6DBF76E2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29139" y="1317293"/>
            <a:ext cx="1121088" cy="1017765"/>
          </a:xfrm>
          <a:prstGeom prst="rect">
            <a:avLst/>
          </a:prstGeom>
        </p:spPr>
      </p:pic>
      <p:pic>
        <p:nvPicPr>
          <p:cNvPr id="81" name="Picture 80" descr="A picture containing black, meter, white&#10;&#10;Description automatically generated">
            <a:extLst>
              <a:ext uri="{FF2B5EF4-FFF2-40B4-BE49-F238E27FC236}">
                <a16:creationId xmlns:a16="http://schemas.microsoft.com/office/drawing/2014/main" id="{1324D856-3950-4849-ABA3-CF6759F67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807" y="1321652"/>
            <a:ext cx="2613822" cy="2025213"/>
          </a:xfrm>
          <a:prstGeom prst="rect">
            <a:avLst/>
          </a:prstGeom>
        </p:spPr>
      </p:pic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450BC4BE-DBCB-4CE1-AC46-581747C830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252007" y="4155844"/>
            <a:ext cx="2939735" cy="18512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884B24-BA91-45EB-9073-7CEE7E52B6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3375" y="2421067"/>
            <a:ext cx="1237535" cy="3624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D11377-DB06-4EB3-AC05-30D4C6C2D2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9773" y="2058595"/>
            <a:ext cx="1201137" cy="3624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1C80FA-E33E-4E96-9EC9-F01A597562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93375" y="2783540"/>
            <a:ext cx="1201136" cy="36247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580B12-D37F-4CDA-B83E-EAAB306AEDBC}"/>
              </a:ext>
            </a:extLst>
          </p:cNvPr>
          <p:cNvCxnSpPr>
            <a:cxnSpLocks/>
          </p:cNvCxnSpPr>
          <p:nvPr/>
        </p:nvCxnSpPr>
        <p:spPr>
          <a:xfrm>
            <a:off x="5219700" y="2230182"/>
            <a:ext cx="810073" cy="9650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CA5911-989C-45AB-9D7A-8066AB624751}"/>
              </a:ext>
            </a:extLst>
          </p:cNvPr>
          <p:cNvCxnSpPr>
            <a:cxnSpLocks/>
          </p:cNvCxnSpPr>
          <p:nvPr/>
        </p:nvCxnSpPr>
        <p:spPr>
          <a:xfrm>
            <a:off x="4457700" y="2602303"/>
            <a:ext cx="1724473" cy="9004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D1C482F-4775-4B69-A024-8E8458C8CB63}"/>
              </a:ext>
            </a:extLst>
          </p:cNvPr>
          <p:cNvCxnSpPr>
            <a:cxnSpLocks/>
          </p:cNvCxnSpPr>
          <p:nvPr/>
        </p:nvCxnSpPr>
        <p:spPr>
          <a:xfrm>
            <a:off x="3733800" y="2921481"/>
            <a:ext cx="2343598" cy="3272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26D439E-4599-4B21-89C3-F05A485B671C}"/>
              </a:ext>
            </a:extLst>
          </p:cNvPr>
          <p:cNvCxnSpPr>
            <a:cxnSpLocks/>
          </p:cNvCxnSpPr>
          <p:nvPr/>
        </p:nvCxnSpPr>
        <p:spPr>
          <a:xfrm>
            <a:off x="4219575" y="3781425"/>
            <a:ext cx="0" cy="536174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FCD5E5D-7590-43C8-826B-A146032A024D}"/>
              </a:ext>
            </a:extLst>
          </p:cNvPr>
          <p:cNvCxnSpPr>
            <a:cxnSpLocks/>
          </p:cNvCxnSpPr>
          <p:nvPr/>
        </p:nvCxnSpPr>
        <p:spPr>
          <a:xfrm>
            <a:off x="3611364" y="2892826"/>
            <a:ext cx="0" cy="888599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3383FB7-769C-41AD-9A2D-D36BCE6A84E8}"/>
              </a:ext>
            </a:extLst>
          </p:cNvPr>
          <p:cNvCxnSpPr>
            <a:cxnSpLocks/>
          </p:cNvCxnSpPr>
          <p:nvPr/>
        </p:nvCxnSpPr>
        <p:spPr>
          <a:xfrm>
            <a:off x="3592314" y="3797701"/>
            <a:ext cx="627261" cy="0"/>
          </a:xfrm>
          <a:prstGeom prst="line">
            <a:avLst/>
          </a:prstGeom>
          <a:ln w="444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2C56125-3B9A-4364-B928-5A86F294E9C4}"/>
              </a:ext>
            </a:extLst>
          </p:cNvPr>
          <p:cNvCxnSpPr>
            <a:cxnSpLocks/>
          </p:cNvCxnSpPr>
          <p:nvPr/>
        </p:nvCxnSpPr>
        <p:spPr>
          <a:xfrm>
            <a:off x="4363839" y="2559451"/>
            <a:ext cx="0" cy="1249421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099C133-179E-4E21-8A9B-E4638B2B85CD}"/>
              </a:ext>
            </a:extLst>
          </p:cNvPr>
          <p:cNvCxnSpPr>
            <a:cxnSpLocks/>
          </p:cNvCxnSpPr>
          <p:nvPr/>
        </p:nvCxnSpPr>
        <p:spPr>
          <a:xfrm>
            <a:off x="5087739" y="2207026"/>
            <a:ext cx="0" cy="1590675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65B1DB7-98D3-4307-BD60-A3AD1277AF2B}"/>
              </a:ext>
            </a:extLst>
          </p:cNvPr>
          <p:cNvCxnSpPr>
            <a:cxnSpLocks/>
          </p:cNvCxnSpPr>
          <p:nvPr/>
        </p:nvCxnSpPr>
        <p:spPr>
          <a:xfrm>
            <a:off x="4230489" y="3797701"/>
            <a:ext cx="857250" cy="0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EF7F81-5551-4136-9742-C7ECFDD9C38E}"/>
              </a:ext>
            </a:extLst>
          </p:cNvPr>
          <p:cNvCxnSpPr>
            <a:cxnSpLocks/>
          </p:cNvCxnSpPr>
          <p:nvPr/>
        </p:nvCxnSpPr>
        <p:spPr>
          <a:xfrm>
            <a:off x="5095875" y="4086225"/>
            <a:ext cx="0" cy="536174"/>
          </a:xfrm>
          <a:prstGeom prst="line">
            <a:avLst/>
          </a:prstGeom>
          <a:ln w="444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BC6EA9A-9248-49DC-9632-EBC50C9F276D}"/>
              </a:ext>
            </a:extLst>
          </p:cNvPr>
          <p:cNvCxnSpPr>
            <a:cxnSpLocks/>
          </p:cNvCxnSpPr>
          <p:nvPr/>
        </p:nvCxnSpPr>
        <p:spPr>
          <a:xfrm flipV="1">
            <a:off x="5097264" y="4049512"/>
            <a:ext cx="4656336" cy="52989"/>
          </a:xfrm>
          <a:prstGeom prst="line">
            <a:avLst/>
          </a:prstGeom>
          <a:ln w="444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EC8CC30-F6FD-4243-B6BB-5CA64510D303}"/>
              </a:ext>
            </a:extLst>
          </p:cNvPr>
          <p:cNvCxnSpPr>
            <a:cxnSpLocks/>
          </p:cNvCxnSpPr>
          <p:nvPr/>
        </p:nvCxnSpPr>
        <p:spPr>
          <a:xfrm flipV="1">
            <a:off x="7211860" y="2235602"/>
            <a:ext cx="436715" cy="423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D16E403-63D2-49C5-9C11-78452CE12D4A}"/>
              </a:ext>
            </a:extLst>
          </p:cNvPr>
          <p:cNvCxnSpPr>
            <a:cxnSpLocks/>
          </p:cNvCxnSpPr>
          <p:nvPr/>
        </p:nvCxnSpPr>
        <p:spPr>
          <a:xfrm flipV="1">
            <a:off x="7202335" y="2597552"/>
            <a:ext cx="436715" cy="423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8103215-3C2D-4F07-8087-CE8F20DDAC7C}"/>
              </a:ext>
            </a:extLst>
          </p:cNvPr>
          <p:cNvCxnSpPr>
            <a:cxnSpLocks/>
          </p:cNvCxnSpPr>
          <p:nvPr/>
        </p:nvCxnSpPr>
        <p:spPr>
          <a:xfrm flipV="1">
            <a:off x="7173760" y="2949977"/>
            <a:ext cx="436715" cy="423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01C537A-2EBB-4C73-9E3D-B06ECE955E2C}"/>
              </a:ext>
            </a:extLst>
          </p:cNvPr>
          <p:cNvCxnSpPr>
            <a:cxnSpLocks/>
          </p:cNvCxnSpPr>
          <p:nvPr/>
        </p:nvCxnSpPr>
        <p:spPr>
          <a:xfrm>
            <a:off x="7630914" y="2216551"/>
            <a:ext cx="0" cy="1590675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53BC2F8-1320-4041-92DB-1FD980796999}"/>
              </a:ext>
            </a:extLst>
          </p:cNvPr>
          <p:cNvCxnSpPr>
            <a:cxnSpLocks/>
          </p:cNvCxnSpPr>
          <p:nvPr/>
        </p:nvCxnSpPr>
        <p:spPr>
          <a:xfrm>
            <a:off x="7621389" y="3788176"/>
            <a:ext cx="857250" cy="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373F77-C0B6-4DE8-AB20-45C2AEBA13D9}"/>
              </a:ext>
            </a:extLst>
          </p:cNvPr>
          <p:cNvCxnSpPr>
            <a:cxnSpLocks/>
          </p:cNvCxnSpPr>
          <p:nvPr/>
        </p:nvCxnSpPr>
        <p:spPr>
          <a:xfrm>
            <a:off x="8459589" y="3337125"/>
            <a:ext cx="0" cy="453825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62255E0-1989-4FA4-A8B6-841A21B2A0BB}"/>
              </a:ext>
            </a:extLst>
          </p:cNvPr>
          <p:cNvCxnSpPr>
            <a:cxnSpLocks/>
          </p:cNvCxnSpPr>
          <p:nvPr/>
        </p:nvCxnSpPr>
        <p:spPr>
          <a:xfrm>
            <a:off x="9735939" y="3337125"/>
            <a:ext cx="0" cy="711000"/>
          </a:xfrm>
          <a:prstGeom prst="line">
            <a:avLst/>
          </a:prstGeom>
          <a:ln w="444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892DAF7-783D-439F-A1CA-86BEF90C2F03}"/>
              </a:ext>
            </a:extLst>
          </p:cNvPr>
          <p:cNvCxnSpPr>
            <a:cxnSpLocks/>
          </p:cNvCxnSpPr>
          <p:nvPr/>
        </p:nvCxnSpPr>
        <p:spPr>
          <a:xfrm>
            <a:off x="8096250" y="1800225"/>
            <a:ext cx="161925" cy="17145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A94F21A-0D45-4705-B943-69B7D4A34E99}"/>
              </a:ext>
            </a:extLst>
          </p:cNvPr>
          <p:cNvCxnSpPr>
            <a:cxnSpLocks/>
          </p:cNvCxnSpPr>
          <p:nvPr/>
        </p:nvCxnSpPr>
        <p:spPr>
          <a:xfrm>
            <a:off x="8067318" y="1773112"/>
            <a:ext cx="990958" cy="101042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78C5D3E-EB9A-41BF-ACCB-3428451FFBAD}"/>
              </a:ext>
            </a:extLst>
          </p:cNvPr>
          <p:cNvSpPr txBox="1"/>
          <p:nvPr/>
        </p:nvSpPr>
        <p:spPr>
          <a:xfrm>
            <a:off x="2759478" y="4798396"/>
            <a:ext cx="98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volt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6F2E9BB-0412-487D-B7FB-AEFF3195EB72}"/>
              </a:ext>
            </a:extLst>
          </p:cNvPr>
          <p:cNvSpPr txBox="1"/>
          <p:nvPr/>
        </p:nvSpPr>
        <p:spPr>
          <a:xfrm>
            <a:off x="6895120" y="1910742"/>
            <a:ext cx="98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3000</a:t>
            </a:r>
            <a:r>
              <a:rPr lang="el-GR" dirty="0"/>
              <a:t>Ω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3809E5E-E967-4F54-92E7-FBE60911CDC2}"/>
              </a:ext>
            </a:extLst>
          </p:cNvPr>
          <p:cNvSpPr txBox="1"/>
          <p:nvPr/>
        </p:nvSpPr>
        <p:spPr>
          <a:xfrm>
            <a:off x="6878398" y="2291882"/>
            <a:ext cx="98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</a:t>
            </a:r>
            <a:r>
              <a:rPr lang="el-GR" dirty="0"/>
              <a:t>Ω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D288CDA-0B3F-4EB0-8454-5B7AF160A2DA}"/>
              </a:ext>
            </a:extLst>
          </p:cNvPr>
          <p:cNvSpPr txBox="1"/>
          <p:nvPr/>
        </p:nvSpPr>
        <p:spPr>
          <a:xfrm>
            <a:off x="6886043" y="2625546"/>
            <a:ext cx="98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  <a:r>
              <a:rPr lang="el-GR" dirty="0"/>
              <a:t>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06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Bromley</dc:creator>
  <cp:lastModifiedBy>Richard Bromley</cp:lastModifiedBy>
  <cp:revision>13</cp:revision>
  <dcterms:created xsi:type="dcterms:W3CDTF">2020-01-21T12:19:14Z</dcterms:created>
  <dcterms:modified xsi:type="dcterms:W3CDTF">2020-01-22T17:19:22Z</dcterms:modified>
</cp:coreProperties>
</file>