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91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83568" y="404664"/>
            <a:ext cx="1152128" cy="3888432"/>
            <a:chOff x="683568" y="476672"/>
            <a:chExt cx="1152128" cy="3888432"/>
          </a:xfrm>
        </p:grpSpPr>
        <p:sp>
          <p:nvSpPr>
            <p:cNvPr id="4" name="矩形 3"/>
            <p:cNvSpPr/>
            <p:nvPr/>
          </p:nvSpPr>
          <p:spPr>
            <a:xfrm>
              <a:off x="683568" y="476672"/>
              <a:ext cx="1152128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客户端</a:t>
              </a:r>
              <a:endParaRPr lang="en-US" altLang="zh-CN" dirty="0" smtClean="0"/>
            </a:p>
          </p:txBody>
        </p:sp>
        <p:cxnSp>
          <p:nvCxnSpPr>
            <p:cNvPr id="6" name="直接连接符 5"/>
            <p:cNvCxnSpPr>
              <a:stCxn id="4" idx="2"/>
            </p:cNvCxnSpPr>
            <p:nvPr/>
          </p:nvCxnSpPr>
          <p:spPr>
            <a:xfrm>
              <a:off x="1259632" y="764704"/>
              <a:ext cx="0" cy="360040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3727723" y="404664"/>
            <a:ext cx="1152128" cy="3888432"/>
            <a:chOff x="683568" y="476672"/>
            <a:chExt cx="1152128" cy="3888432"/>
          </a:xfrm>
        </p:grpSpPr>
        <p:sp>
          <p:nvSpPr>
            <p:cNvPr id="10" name="矩形 9"/>
            <p:cNvSpPr/>
            <p:nvPr/>
          </p:nvSpPr>
          <p:spPr>
            <a:xfrm>
              <a:off x="683568" y="476672"/>
              <a:ext cx="1152128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服务器</a:t>
              </a:r>
              <a:endParaRPr lang="en-US" altLang="zh-CN" dirty="0" smtClean="0"/>
            </a:p>
          </p:txBody>
        </p:sp>
        <p:cxnSp>
          <p:nvCxnSpPr>
            <p:cNvPr id="11" name="直接连接符 10"/>
            <p:cNvCxnSpPr>
              <a:stCxn id="10" idx="2"/>
            </p:cNvCxnSpPr>
            <p:nvPr/>
          </p:nvCxnSpPr>
          <p:spPr>
            <a:xfrm>
              <a:off x="1259632" y="764704"/>
              <a:ext cx="0" cy="360040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6516216" y="404664"/>
            <a:ext cx="1584176" cy="3888432"/>
            <a:chOff x="683568" y="476672"/>
            <a:chExt cx="1152128" cy="3888432"/>
          </a:xfrm>
        </p:grpSpPr>
        <p:sp>
          <p:nvSpPr>
            <p:cNvPr id="13" name="矩形 12"/>
            <p:cNvSpPr/>
            <p:nvPr/>
          </p:nvSpPr>
          <p:spPr>
            <a:xfrm>
              <a:off x="683568" y="476672"/>
              <a:ext cx="1152128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预警客户端</a:t>
              </a:r>
              <a:endParaRPr lang="en-US" altLang="zh-CN" dirty="0" smtClean="0"/>
            </a:p>
          </p:txBody>
        </p:sp>
        <p:cxnSp>
          <p:nvCxnSpPr>
            <p:cNvPr id="14" name="直接连接符 13"/>
            <p:cNvCxnSpPr>
              <a:stCxn id="13" idx="2"/>
            </p:cNvCxnSpPr>
            <p:nvPr/>
          </p:nvCxnSpPr>
          <p:spPr>
            <a:xfrm>
              <a:off x="1259632" y="764704"/>
              <a:ext cx="0" cy="360040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5" name="右弧形箭头 24"/>
          <p:cNvSpPr/>
          <p:nvPr/>
        </p:nvSpPr>
        <p:spPr>
          <a:xfrm>
            <a:off x="1276052" y="1131094"/>
            <a:ext cx="559643" cy="720080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椭圆形标注 26"/>
          <p:cNvSpPr/>
          <p:nvPr/>
        </p:nvSpPr>
        <p:spPr>
          <a:xfrm>
            <a:off x="1691680" y="836712"/>
            <a:ext cx="1656184" cy="481608"/>
          </a:xfrm>
          <a:prstGeom prst="wedgeEllipseCallout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设置服务器地址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燕尾形箭头 27"/>
          <p:cNvSpPr/>
          <p:nvPr/>
        </p:nvSpPr>
        <p:spPr>
          <a:xfrm>
            <a:off x="1259632" y="1988840"/>
            <a:ext cx="3044155" cy="432048"/>
          </a:xfrm>
          <a:prstGeom prst="notchedRightArrow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上报客户端信息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椭圆形标注 29"/>
          <p:cNvSpPr/>
          <p:nvPr/>
        </p:nvSpPr>
        <p:spPr>
          <a:xfrm>
            <a:off x="4879851" y="949434"/>
            <a:ext cx="1708373" cy="363319"/>
          </a:xfrm>
          <a:prstGeom prst="wedgeEllipseCallout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设置服务器地址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左弧形箭头 30"/>
          <p:cNvSpPr/>
          <p:nvPr/>
        </p:nvSpPr>
        <p:spPr>
          <a:xfrm>
            <a:off x="6711652" y="968182"/>
            <a:ext cx="576064" cy="857746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dingkai</dc:creator>
  <cp:lastModifiedBy>dingkai</cp:lastModifiedBy>
  <cp:revision>2</cp:revision>
  <dcterms:created xsi:type="dcterms:W3CDTF">2015-04-18T11:38:31Z</dcterms:created>
  <dcterms:modified xsi:type="dcterms:W3CDTF">2015-04-18T12:01:20Z</dcterms:modified>
</cp:coreProperties>
</file>