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3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AFFBAB-B7C3-41A4-850A-F219051FFBA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7FD6F2-DC31-4720-8EC0-D8C1D7E83188}">
      <dgm:prSet phldrT="[Text]" custT="1"/>
      <dgm:spPr>
        <a:ln>
          <a:noFill/>
        </a:ln>
      </dgm:spPr>
      <dgm:t>
        <a:bodyPr/>
        <a:lstStyle/>
        <a:p>
          <a:r>
            <a:rPr lang="en-US" sz="2400" dirty="0"/>
            <a:t>Aggregate</a:t>
          </a:r>
        </a:p>
      </dgm:t>
    </dgm:pt>
    <dgm:pt modelId="{F4AE382D-B403-4105-8C68-2C317C5D35FC}" type="parTrans" cxnId="{6B25032D-D8EB-4FCE-93E8-04FC4F636EE8}">
      <dgm:prSet/>
      <dgm:spPr/>
      <dgm:t>
        <a:bodyPr/>
        <a:lstStyle/>
        <a:p>
          <a:endParaRPr lang="en-US"/>
        </a:p>
      </dgm:t>
    </dgm:pt>
    <dgm:pt modelId="{B184BE8F-B788-41A2-B266-292D154F5EC4}" type="sibTrans" cxnId="{6B25032D-D8EB-4FCE-93E8-04FC4F636EE8}">
      <dgm:prSet/>
      <dgm:spPr/>
      <dgm:t>
        <a:bodyPr/>
        <a:lstStyle/>
        <a:p>
          <a:endParaRPr lang="en-US"/>
        </a:p>
      </dgm:t>
    </dgm:pt>
    <dgm:pt modelId="{FE043106-E0F9-4A94-9676-2093A8797AC5}">
      <dgm:prSet phldrT="[Text]"/>
      <dgm:spPr>
        <a:ln>
          <a:noFill/>
        </a:ln>
      </dgm:spPr>
      <dgm:t>
        <a:bodyPr/>
        <a:lstStyle/>
        <a:p>
          <a:r>
            <a:rPr lang="en-US" b="1" dirty="0"/>
            <a:t>Best leagues, best games, best lines.</a:t>
          </a:r>
        </a:p>
      </dgm:t>
    </dgm:pt>
    <dgm:pt modelId="{B90A0A18-6FD3-48C7-83FC-541C79BA4527}" type="parTrans" cxnId="{D0EDBA94-E6A2-47E5-B55B-052037279AE4}">
      <dgm:prSet/>
      <dgm:spPr/>
      <dgm:t>
        <a:bodyPr/>
        <a:lstStyle/>
        <a:p>
          <a:endParaRPr lang="en-US"/>
        </a:p>
      </dgm:t>
    </dgm:pt>
    <dgm:pt modelId="{304CBA90-3791-41D4-A6CA-73D5E25A292C}" type="sibTrans" cxnId="{D0EDBA94-E6A2-47E5-B55B-052037279AE4}">
      <dgm:prSet/>
      <dgm:spPr/>
      <dgm:t>
        <a:bodyPr/>
        <a:lstStyle/>
        <a:p>
          <a:endParaRPr lang="en-US"/>
        </a:p>
      </dgm:t>
    </dgm:pt>
    <dgm:pt modelId="{E0351E86-FA02-4769-AABA-69BCC1A7793F}">
      <dgm:prSet phldrT="[Text]"/>
      <dgm:spPr>
        <a:ln>
          <a:noFill/>
        </a:ln>
      </dgm:spPr>
      <dgm:t>
        <a:bodyPr/>
        <a:lstStyle/>
        <a:p>
          <a:r>
            <a:rPr lang="en-US" dirty="0"/>
            <a:t>Select a league and browse weekly lines from across the internet</a:t>
          </a:r>
        </a:p>
      </dgm:t>
    </dgm:pt>
    <dgm:pt modelId="{1C0554F4-56D7-4F7D-AA4D-2647AD3886E8}" type="parTrans" cxnId="{FE082F4A-C359-413A-AC45-E65BFB4558AB}">
      <dgm:prSet/>
      <dgm:spPr/>
      <dgm:t>
        <a:bodyPr/>
        <a:lstStyle/>
        <a:p>
          <a:endParaRPr lang="en-US"/>
        </a:p>
      </dgm:t>
    </dgm:pt>
    <dgm:pt modelId="{097E3BE9-3C6B-4221-BF3E-60CA46C88E12}" type="sibTrans" cxnId="{FE082F4A-C359-413A-AC45-E65BFB4558AB}">
      <dgm:prSet/>
      <dgm:spPr/>
      <dgm:t>
        <a:bodyPr/>
        <a:lstStyle/>
        <a:p>
          <a:endParaRPr lang="en-US"/>
        </a:p>
      </dgm:t>
    </dgm:pt>
    <dgm:pt modelId="{31F2A9EF-2C89-4298-A055-580BE1490AC2}">
      <dgm:prSet phldrT="[Text]" custT="1"/>
      <dgm:spPr>
        <a:ln>
          <a:noFill/>
        </a:ln>
      </dgm:spPr>
      <dgm:t>
        <a:bodyPr/>
        <a:lstStyle/>
        <a:p>
          <a:r>
            <a:rPr lang="en-US" sz="2400" dirty="0"/>
            <a:t>Appraise</a:t>
          </a:r>
        </a:p>
      </dgm:t>
    </dgm:pt>
    <dgm:pt modelId="{6AF27FB6-81A5-4714-92CE-0D2F154FE97C}" type="parTrans" cxnId="{84BD602B-9EB1-42AF-A9F9-1A8D67B0250E}">
      <dgm:prSet/>
      <dgm:spPr/>
      <dgm:t>
        <a:bodyPr/>
        <a:lstStyle/>
        <a:p>
          <a:endParaRPr lang="en-US"/>
        </a:p>
      </dgm:t>
    </dgm:pt>
    <dgm:pt modelId="{937D4598-18FD-4951-9634-65C495A620B6}" type="sibTrans" cxnId="{84BD602B-9EB1-42AF-A9F9-1A8D67B0250E}">
      <dgm:prSet/>
      <dgm:spPr/>
      <dgm:t>
        <a:bodyPr/>
        <a:lstStyle/>
        <a:p>
          <a:endParaRPr lang="en-US"/>
        </a:p>
      </dgm:t>
    </dgm:pt>
    <dgm:pt modelId="{A4D49826-D369-4323-9CCA-C6F8FD66AFD3}">
      <dgm:prSet phldrT="[Text]"/>
      <dgm:spPr>
        <a:ln>
          <a:noFill/>
        </a:ln>
      </dgm:spPr>
      <dgm:t>
        <a:bodyPr/>
        <a:lstStyle/>
        <a:p>
          <a:r>
            <a:rPr lang="en-US" b="1" dirty="0"/>
            <a:t>Know how much you’ll win.</a:t>
          </a:r>
        </a:p>
      </dgm:t>
    </dgm:pt>
    <dgm:pt modelId="{16702D59-613B-405C-BC33-E40942A89B47}" type="parTrans" cxnId="{16612320-FC95-454E-ABD7-859E81B8740F}">
      <dgm:prSet/>
      <dgm:spPr/>
      <dgm:t>
        <a:bodyPr/>
        <a:lstStyle/>
        <a:p>
          <a:endParaRPr lang="en-US"/>
        </a:p>
      </dgm:t>
    </dgm:pt>
    <dgm:pt modelId="{2B58591B-8072-4AF2-B536-1915E132DE47}" type="sibTrans" cxnId="{16612320-FC95-454E-ABD7-859E81B8740F}">
      <dgm:prSet/>
      <dgm:spPr/>
      <dgm:t>
        <a:bodyPr/>
        <a:lstStyle/>
        <a:p>
          <a:endParaRPr lang="en-US"/>
        </a:p>
      </dgm:t>
    </dgm:pt>
    <dgm:pt modelId="{C18C1819-8C4A-4BCD-9458-9C410895E93C}">
      <dgm:prSet phldrT="[Text]"/>
      <dgm:spPr>
        <a:ln>
          <a:noFill/>
        </a:ln>
      </dgm:spPr>
      <dgm:t>
        <a:bodyPr/>
        <a:lstStyle/>
        <a:p>
          <a:r>
            <a:rPr lang="en-US" dirty="0"/>
            <a:t>Enter a wager and see what each line would return, ranked by margin</a:t>
          </a:r>
        </a:p>
      </dgm:t>
    </dgm:pt>
    <dgm:pt modelId="{C2440FF8-C432-47FC-9013-FF2D1887ECC8}" type="parTrans" cxnId="{ADADC0A1-7FB5-42FD-86AA-F4FB1953CB7E}">
      <dgm:prSet/>
      <dgm:spPr/>
      <dgm:t>
        <a:bodyPr/>
        <a:lstStyle/>
        <a:p>
          <a:endParaRPr lang="en-US"/>
        </a:p>
      </dgm:t>
    </dgm:pt>
    <dgm:pt modelId="{EE2F4BB0-12AA-45F1-982A-F121D61F1BD1}" type="sibTrans" cxnId="{ADADC0A1-7FB5-42FD-86AA-F4FB1953CB7E}">
      <dgm:prSet/>
      <dgm:spPr/>
      <dgm:t>
        <a:bodyPr/>
        <a:lstStyle/>
        <a:p>
          <a:endParaRPr lang="en-US"/>
        </a:p>
      </dgm:t>
    </dgm:pt>
    <dgm:pt modelId="{8B4BC927-D2CC-45D3-990C-E5FD8FB3DD1D}">
      <dgm:prSet phldrT="[Text]" custT="1"/>
      <dgm:spPr>
        <a:ln>
          <a:noFill/>
        </a:ln>
      </dgm:spPr>
      <dgm:t>
        <a:bodyPr/>
        <a:lstStyle/>
        <a:p>
          <a:r>
            <a:rPr lang="en-US" sz="2400" dirty="0"/>
            <a:t>Assist</a:t>
          </a:r>
        </a:p>
      </dgm:t>
    </dgm:pt>
    <dgm:pt modelId="{A6117BF4-945B-4556-9866-9C7E1465327D}" type="parTrans" cxnId="{534DA848-52AD-4193-8AD9-0773B04FAA15}">
      <dgm:prSet/>
      <dgm:spPr/>
      <dgm:t>
        <a:bodyPr/>
        <a:lstStyle/>
        <a:p>
          <a:endParaRPr lang="en-US"/>
        </a:p>
      </dgm:t>
    </dgm:pt>
    <dgm:pt modelId="{EC43F988-5F7F-431E-9A13-044CF515288F}" type="sibTrans" cxnId="{534DA848-52AD-4193-8AD9-0773B04FAA15}">
      <dgm:prSet/>
      <dgm:spPr/>
      <dgm:t>
        <a:bodyPr/>
        <a:lstStyle/>
        <a:p>
          <a:endParaRPr lang="en-US"/>
        </a:p>
      </dgm:t>
    </dgm:pt>
    <dgm:pt modelId="{6D74321E-807C-4774-942F-029A9EE87FA6}">
      <dgm:prSet phldrT="[Text]"/>
      <dgm:spPr>
        <a:ln>
          <a:noFill/>
        </a:ln>
      </dgm:spPr>
      <dgm:t>
        <a:bodyPr/>
        <a:lstStyle/>
        <a:p>
          <a:r>
            <a:rPr lang="en-US" b="1" dirty="0"/>
            <a:t>Bet smarter, not harder.</a:t>
          </a:r>
        </a:p>
      </dgm:t>
    </dgm:pt>
    <dgm:pt modelId="{EFDE6D8F-B64A-4E15-A495-CB03CD4717B5}" type="parTrans" cxnId="{F3C03C47-9D1C-414D-AF9F-06F25C311C70}">
      <dgm:prSet/>
      <dgm:spPr/>
      <dgm:t>
        <a:bodyPr/>
        <a:lstStyle/>
        <a:p>
          <a:endParaRPr lang="en-US"/>
        </a:p>
      </dgm:t>
    </dgm:pt>
    <dgm:pt modelId="{DA70278A-DCA3-4B55-860D-0903239D89EF}" type="sibTrans" cxnId="{F3C03C47-9D1C-414D-AF9F-06F25C311C70}">
      <dgm:prSet/>
      <dgm:spPr/>
      <dgm:t>
        <a:bodyPr/>
        <a:lstStyle/>
        <a:p>
          <a:endParaRPr lang="en-US"/>
        </a:p>
      </dgm:t>
    </dgm:pt>
    <dgm:pt modelId="{F12EDEE6-D1D5-41DA-95EE-2F93C9C29C84}">
      <dgm:prSet phldrT="[Text]"/>
      <dgm:spPr>
        <a:ln>
          <a:noFill/>
        </a:ln>
      </dgm:spPr>
      <dgm:t>
        <a:bodyPr/>
        <a:lstStyle/>
        <a:p>
          <a:r>
            <a:rPr lang="en-US" dirty="0"/>
            <a:t>Check recent results and algorithmically-generated bet scores</a:t>
          </a:r>
        </a:p>
      </dgm:t>
    </dgm:pt>
    <dgm:pt modelId="{7F4AF9FF-83AC-42F6-BA7D-7CF61352F5EE}" type="parTrans" cxnId="{3B3866B4-1D30-48DF-BE0D-3B2E38D074FB}">
      <dgm:prSet/>
      <dgm:spPr/>
      <dgm:t>
        <a:bodyPr/>
        <a:lstStyle/>
        <a:p>
          <a:endParaRPr lang="en-US"/>
        </a:p>
      </dgm:t>
    </dgm:pt>
    <dgm:pt modelId="{9A2545C7-6CBA-4C50-AD06-B200A9E734A2}" type="sibTrans" cxnId="{3B3866B4-1D30-48DF-BE0D-3B2E38D074FB}">
      <dgm:prSet/>
      <dgm:spPr/>
      <dgm:t>
        <a:bodyPr/>
        <a:lstStyle/>
        <a:p>
          <a:endParaRPr lang="en-US"/>
        </a:p>
      </dgm:t>
    </dgm:pt>
    <dgm:pt modelId="{F70A20CD-CFAB-4F1D-937A-A4BB488001C2}">
      <dgm:prSet phldrT="[Text]"/>
      <dgm:spPr>
        <a:ln>
          <a:noFill/>
        </a:ln>
      </dgm:spPr>
      <dgm:t>
        <a:bodyPr/>
        <a:lstStyle/>
        <a:p>
          <a:r>
            <a:rPr lang="en-US" dirty="0"/>
            <a:t>Save time</a:t>
          </a:r>
        </a:p>
      </dgm:t>
    </dgm:pt>
    <dgm:pt modelId="{4D71DCFC-9B20-43A1-9CB0-61044B840E03}" type="parTrans" cxnId="{8BBF83AD-443C-43B5-B63C-1FCE9A535607}">
      <dgm:prSet/>
      <dgm:spPr/>
      <dgm:t>
        <a:bodyPr/>
        <a:lstStyle/>
        <a:p>
          <a:endParaRPr lang="en-US"/>
        </a:p>
      </dgm:t>
    </dgm:pt>
    <dgm:pt modelId="{E1DB440C-9A49-4BD0-A190-781034356253}" type="sibTrans" cxnId="{8BBF83AD-443C-43B5-B63C-1FCE9A535607}">
      <dgm:prSet/>
      <dgm:spPr/>
      <dgm:t>
        <a:bodyPr/>
        <a:lstStyle/>
        <a:p>
          <a:endParaRPr lang="en-US"/>
        </a:p>
      </dgm:t>
    </dgm:pt>
    <dgm:pt modelId="{A5A069E7-5716-42D6-AF29-D39B26D27244}">
      <dgm:prSet phldrT="[Text]"/>
      <dgm:spPr>
        <a:ln>
          <a:noFill/>
        </a:ln>
      </dgm:spPr>
      <dgm:t>
        <a:bodyPr/>
        <a:lstStyle/>
        <a:p>
          <a:r>
            <a:rPr lang="en-US" dirty="0"/>
            <a:t>Save money</a:t>
          </a:r>
        </a:p>
      </dgm:t>
    </dgm:pt>
    <dgm:pt modelId="{8F7096B1-9837-4BE3-AA4C-76445B0858FA}" type="parTrans" cxnId="{E5ADE568-D6B5-42B7-BEB9-8FBF7BA84890}">
      <dgm:prSet/>
      <dgm:spPr/>
      <dgm:t>
        <a:bodyPr/>
        <a:lstStyle/>
        <a:p>
          <a:endParaRPr lang="en-US"/>
        </a:p>
      </dgm:t>
    </dgm:pt>
    <dgm:pt modelId="{0585F1E5-2C69-49FE-B5AE-1360CB99BD2C}" type="sibTrans" cxnId="{E5ADE568-D6B5-42B7-BEB9-8FBF7BA84890}">
      <dgm:prSet/>
      <dgm:spPr/>
      <dgm:t>
        <a:bodyPr/>
        <a:lstStyle/>
        <a:p>
          <a:endParaRPr lang="en-US"/>
        </a:p>
      </dgm:t>
    </dgm:pt>
    <dgm:pt modelId="{921251FE-1964-423E-A1AE-91048BBB4DB7}">
      <dgm:prSet phldrT="[Text]"/>
      <dgm:spPr>
        <a:ln>
          <a:noFill/>
        </a:ln>
      </dgm:spPr>
      <dgm:t>
        <a:bodyPr/>
        <a:lstStyle/>
        <a:p>
          <a:r>
            <a:rPr lang="en-US" dirty="0"/>
            <a:t>Beginner friendly</a:t>
          </a:r>
        </a:p>
      </dgm:t>
    </dgm:pt>
    <dgm:pt modelId="{A1CB66CF-0C56-4C57-9038-0A6761D17D75}" type="parTrans" cxnId="{0CFD4892-C997-415C-9DA2-69ED60C463B6}">
      <dgm:prSet/>
      <dgm:spPr/>
      <dgm:t>
        <a:bodyPr/>
        <a:lstStyle/>
        <a:p>
          <a:endParaRPr lang="en-US"/>
        </a:p>
      </dgm:t>
    </dgm:pt>
    <dgm:pt modelId="{01C683F4-F4D8-43F6-B765-E915C4E509C7}" type="sibTrans" cxnId="{0CFD4892-C997-415C-9DA2-69ED60C463B6}">
      <dgm:prSet/>
      <dgm:spPr/>
      <dgm:t>
        <a:bodyPr/>
        <a:lstStyle/>
        <a:p>
          <a:endParaRPr lang="en-US"/>
        </a:p>
      </dgm:t>
    </dgm:pt>
    <dgm:pt modelId="{65EE81E4-0AD5-45A5-A2F1-6A05B28B1DB8}" type="pres">
      <dgm:prSet presAssocID="{95AFFBAB-B7C3-41A4-850A-F219051FFBAF}" presName="Name0" presStyleCnt="0">
        <dgm:presLayoutVars>
          <dgm:dir/>
          <dgm:animLvl val="lvl"/>
          <dgm:resizeHandles val="exact"/>
        </dgm:presLayoutVars>
      </dgm:prSet>
      <dgm:spPr/>
    </dgm:pt>
    <dgm:pt modelId="{687904DC-76F4-481A-B51F-24AC70065106}" type="pres">
      <dgm:prSet presAssocID="{5E7FD6F2-DC31-4720-8EC0-D8C1D7E83188}" presName="linNode" presStyleCnt="0"/>
      <dgm:spPr/>
    </dgm:pt>
    <dgm:pt modelId="{97CF3A72-13BE-40ED-98BB-4165B194F16D}" type="pres">
      <dgm:prSet presAssocID="{5E7FD6F2-DC31-4720-8EC0-D8C1D7E83188}" presName="parentText" presStyleLbl="node1" presStyleIdx="0" presStyleCnt="3" custScaleX="48309">
        <dgm:presLayoutVars>
          <dgm:chMax val="1"/>
          <dgm:bulletEnabled val="1"/>
        </dgm:presLayoutVars>
      </dgm:prSet>
      <dgm:spPr/>
    </dgm:pt>
    <dgm:pt modelId="{6B0D45AE-56D9-46B0-9B22-D0191983500A}" type="pres">
      <dgm:prSet presAssocID="{5E7FD6F2-DC31-4720-8EC0-D8C1D7E83188}" presName="descendantText" presStyleLbl="alignAccFollowNode1" presStyleIdx="0" presStyleCnt="3" custScaleX="129202">
        <dgm:presLayoutVars>
          <dgm:bulletEnabled val="1"/>
        </dgm:presLayoutVars>
      </dgm:prSet>
      <dgm:spPr/>
    </dgm:pt>
    <dgm:pt modelId="{2E74978F-C75A-488C-B060-2DC1E9F579E6}" type="pres">
      <dgm:prSet presAssocID="{B184BE8F-B788-41A2-B266-292D154F5EC4}" presName="sp" presStyleCnt="0"/>
      <dgm:spPr/>
    </dgm:pt>
    <dgm:pt modelId="{DAEDE3A3-79DE-4984-A85B-F0E3ED1F4859}" type="pres">
      <dgm:prSet presAssocID="{31F2A9EF-2C89-4298-A055-580BE1490AC2}" presName="linNode" presStyleCnt="0"/>
      <dgm:spPr/>
    </dgm:pt>
    <dgm:pt modelId="{F98A54D3-9A15-4171-86DF-2AAD16C7AFC6}" type="pres">
      <dgm:prSet presAssocID="{31F2A9EF-2C89-4298-A055-580BE1490AC2}" presName="parentText" presStyleLbl="node1" presStyleIdx="1" presStyleCnt="3" custScaleX="48309">
        <dgm:presLayoutVars>
          <dgm:chMax val="1"/>
          <dgm:bulletEnabled val="1"/>
        </dgm:presLayoutVars>
      </dgm:prSet>
      <dgm:spPr/>
    </dgm:pt>
    <dgm:pt modelId="{78E6E65B-9B40-4B94-99B6-2D48D7760752}" type="pres">
      <dgm:prSet presAssocID="{31F2A9EF-2C89-4298-A055-580BE1490AC2}" presName="descendantText" presStyleLbl="alignAccFollowNode1" presStyleIdx="1" presStyleCnt="3" custScaleX="129202">
        <dgm:presLayoutVars>
          <dgm:bulletEnabled val="1"/>
        </dgm:presLayoutVars>
      </dgm:prSet>
      <dgm:spPr/>
    </dgm:pt>
    <dgm:pt modelId="{8AB6C2E3-8D57-42BB-9CDB-BCFBEC4B439C}" type="pres">
      <dgm:prSet presAssocID="{937D4598-18FD-4951-9634-65C495A620B6}" presName="sp" presStyleCnt="0"/>
      <dgm:spPr/>
    </dgm:pt>
    <dgm:pt modelId="{4E2DCC87-2DA7-43B3-9068-969B0C6318DD}" type="pres">
      <dgm:prSet presAssocID="{8B4BC927-D2CC-45D3-990C-E5FD8FB3DD1D}" presName="linNode" presStyleCnt="0"/>
      <dgm:spPr/>
    </dgm:pt>
    <dgm:pt modelId="{82AFC0B1-A2A1-4E5B-B033-B81E8F1EDFB2}" type="pres">
      <dgm:prSet presAssocID="{8B4BC927-D2CC-45D3-990C-E5FD8FB3DD1D}" presName="parentText" presStyleLbl="node1" presStyleIdx="2" presStyleCnt="3" custScaleX="48309">
        <dgm:presLayoutVars>
          <dgm:chMax val="1"/>
          <dgm:bulletEnabled val="1"/>
        </dgm:presLayoutVars>
      </dgm:prSet>
      <dgm:spPr/>
    </dgm:pt>
    <dgm:pt modelId="{AB9608B3-19D7-4F84-8A24-C640C45D32A5}" type="pres">
      <dgm:prSet presAssocID="{8B4BC927-D2CC-45D3-990C-E5FD8FB3DD1D}" presName="descendantText" presStyleLbl="alignAccFollowNode1" presStyleIdx="2" presStyleCnt="3" custScaleX="129202">
        <dgm:presLayoutVars>
          <dgm:bulletEnabled val="1"/>
        </dgm:presLayoutVars>
      </dgm:prSet>
      <dgm:spPr/>
    </dgm:pt>
  </dgm:ptLst>
  <dgm:cxnLst>
    <dgm:cxn modelId="{272C851E-3B87-405C-A1B3-6EA08F843238}" type="presOf" srcId="{A5A069E7-5716-42D6-AF29-D39B26D27244}" destId="{78E6E65B-9B40-4B94-99B6-2D48D7760752}" srcOrd="0" destOrd="2" presId="urn:microsoft.com/office/officeart/2005/8/layout/vList5"/>
    <dgm:cxn modelId="{16612320-FC95-454E-ABD7-859E81B8740F}" srcId="{31F2A9EF-2C89-4298-A055-580BE1490AC2}" destId="{A4D49826-D369-4323-9CCA-C6F8FD66AFD3}" srcOrd="0" destOrd="0" parTransId="{16702D59-613B-405C-BC33-E40942A89B47}" sibTransId="{2B58591B-8072-4AF2-B536-1915E132DE47}"/>
    <dgm:cxn modelId="{84BD602B-9EB1-42AF-A9F9-1A8D67B0250E}" srcId="{95AFFBAB-B7C3-41A4-850A-F219051FFBAF}" destId="{31F2A9EF-2C89-4298-A055-580BE1490AC2}" srcOrd="1" destOrd="0" parTransId="{6AF27FB6-81A5-4714-92CE-0D2F154FE97C}" sibTransId="{937D4598-18FD-4951-9634-65C495A620B6}"/>
    <dgm:cxn modelId="{6B25032D-D8EB-4FCE-93E8-04FC4F636EE8}" srcId="{95AFFBAB-B7C3-41A4-850A-F219051FFBAF}" destId="{5E7FD6F2-DC31-4720-8EC0-D8C1D7E83188}" srcOrd="0" destOrd="0" parTransId="{F4AE382D-B403-4105-8C68-2C317C5D35FC}" sibTransId="{B184BE8F-B788-41A2-B266-292D154F5EC4}"/>
    <dgm:cxn modelId="{2E485436-1708-4B97-8E23-DF2A5D3E721F}" type="presOf" srcId="{8B4BC927-D2CC-45D3-990C-E5FD8FB3DD1D}" destId="{82AFC0B1-A2A1-4E5B-B033-B81E8F1EDFB2}" srcOrd="0" destOrd="0" presId="urn:microsoft.com/office/officeart/2005/8/layout/vList5"/>
    <dgm:cxn modelId="{AAE74B3D-64C1-46AE-ACB9-49D554778F65}" type="presOf" srcId="{C18C1819-8C4A-4BCD-9458-9C410895E93C}" destId="{78E6E65B-9B40-4B94-99B6-2D48D7760752}" srcOrd="0" destOrd="1" presId="urn:microsoft.com/office/officeart/2005/8/layout/vList5"/>
    <dgm:cxn modelId="{EC01BA64-4CE7-4855-B367-695C120D969F}" type="presOf" srcId="{E0351E86-FA02-4769-AABA-69BCC1A7793F}" destId="{6B0D45AE-56D9-46B0-9B22-D0191983500A}" srcOrd="0" destOrd="1" presId="urn:microsoft.com/office/officeart/2005/8/layout/vList5"/>
    <dgm:cxn modelId="{F3C03C47-9D1C-414D-AF9F-06F25C311C70}" srcId="{8B4BC927-D2CC-45D3-990C-E5FD8FB3DD1D}" destId="{6D74321E-807C-4774-942F-029A9EE87FA6}" srcOrd="0" destOrd="0" parTransId="{EFDE6D8F-B64A-4E15-A495-CB03CD4717B5}" sibTransId="{DA70278A-DCA3-4B55-860D-0903239D89EF}"/>
    <dgm:cxn modelId="{534DA848-52AD-4193-8AD9-0773B04FAA15}" srcId="{95AFFBAB-B7C3-41A4-850A-F219051FFBAF}" destId="{8B4BC927-D2CC-45D3-990C-E5FD8FB3DD1D}" srcOrd="2" destOrd="0" parTransId="{A6117BF4-945B-4556-9866-9C7E1465327D}" sibTransId="{EC43F988-5F7F-431E-9A13-044CF515288F}"/>
    <dgm:cxn modelId="{E5ADE568-D6B5-42B7-BEB9-8FBF7BA84890}" srcId="{31F2A9EF-2C89-4298-A055-580BE1490AC2}" destId="{A5A069E7-5716-42D6-AF29-D39B26D27244}" srcOrd="2" destOrd="0" parTransId="{8F7096B1-9837-4BE3-AA4C-76445B0858FA}" sibTransId="{0585F1E5-2C69-49FE-B5AE-1360CB99BD2C}"/>
    <dgm:cxn modelId="{FE082F4A-C359-413A-AC45-E65BFB4558AB}" srcId="{5E7FD6F2-DC31-4720-8EC0-D8C1D7E83188}" destId="{E0351E86-FA02-4769-AABA-69BCC1A7793F}" srcOrd="1" destOrd="0" parTransId="{1C0554F4-56D7-4F7D-AA4D-2647AD3886E8}" sibTransId="{097E3BE9-3C6B-4221-BF3E-60CA46C88E12}"/>
    <dgm:cxn modelId="{4285EA56-E054-40CA-A92E-56A3D4144E31}" type="presOf" srcId="{921251FE-1964-423E-A1AE-91048BBB4DB7}" destId="{AB9608B3-19D7-4F84-8A24-C640C45D32A5}" srcOrd="0" destOrd="2" presId="urn:microsoft.com/office/officeart/2005/8/layout/vList5"/>
    <dgm:cxn modelId="{0CFD4892-C997-415C-9DA2-69ED60C463B6}" srcId="{8B4BC927-D2CC-45D3-990C-E5FD8FB3DD1D}" destId="{921251FE-1964-423E-A1AE-91048BBB4DB7}" srcOrd="2" destOrd="0" parTransId="{A1CB66CF-0C56-4C57-9038-0A6761D17D75}" sibTransId="{01C683F4-F4D8-43F6-B765-E915C4E509C7}"/>
    <dgm:cxn modelId="{D0EDBA94-E6A2-47E5-B55B-052037279AE4}" srcId="{5E7FD6F2-DC31-4720-8EC0-D8C1D7E83188}" destId="{FE043106-E0F9-4A94-9676-2093A8797AC5}" srcOrd="0" destOrd="0" parTransId="{B90A0A18-6FD3-48C7-83FC-541C79BA4527}" sibTransId="{304CBA90-3791-41D4-A6CA-73D5E25A292C}"/>
    <dgm:cxn modelId="{ADADC0A1-7FB5-42FD-86AA-F4FB1953CB7E}" srcId="{31F2A9EF-2C89-4298-A055-580BE1490AC2}" destId="{C18C1819-8C4A-4BCD-9458-9C410895E93C}" srcOrd="1" destOrd="0" parTransId="{C2440FF8-C432-47FC-9013-FF2D1887ECC8}" sibTransId="{EE2F4BB0-12AA-45F1-982A-F121D61F1BD1}"/>
    <dgm:cxn modelId="{8BBF83AD-443C-43B5-B63C-1FCE9A535607}" srcId="{5E7FD6F2-DC31-4720-8EC0-D8C1D7E83188}" destId="{F70A20CD-CFAB-4F1D-937A-A4BB488001C2}" srcOrd="2" destOrd="0" parTransId="{4D71DCFC-9B20-43A1-9CB0-61044B840E03}" sibTransId="{E1DB440C-9A49-4BD0-A190-781034356253}"/>
    <dgm:cxn modelId="{991191AD-21F4-4ED5-B58A-51F0E6133878}" type="presOf" srcId="{6D74321E-807C-4774-942F-029A9EE87FA6}" destId="{AB9608B3-19D7-4F84-8A24-C640C45D32A5}" srcOrd="0" destOrd="0" presId="urn:microsoft.com/office/officeart/2005/8/layout/vList5"/>
    <dgm:cxn modelId="{35BC9CB3-1166-4868-AC51-A631C30B68BC}" type="presOf" srcId="{5E7FD6F2-DC31-4720-8EC0-D8C1D7E83188}" destId="{97CF3A72-13BE-40ED-98BB-4165B194F16D}" srcOrd="0" destOrd="0" presId="urn:microsoft.com/office/officeart/2005/8/layout/vList5"/>
    <dgm:cxn modelId="{3B3866B4-1D30-48DF-BE0D-3B2E38D074FB}" srcId="{8B4BC927-D2CC-45D3-990C-E5FD8FB3DD1D}" destId="{F12EDEE6-D1D5-41DA-95EE-2F93C9C29C84}" srcOrd="1" destOrd="0" parTransId="{7F4AF9FF-83AC-42F6-BA7D-7CF61352F5EE}" sibTransId="{9A2545C7-6CBA-4C50-AD06-B200A9E734A2}"/>
    <dgm:cxn modelId="{DA23D9BD-428B-4596-A4B5-16E8C9937835}" type="presOf" srcId="{F70A20CD-CFAB-4F1D-937A-A4BB488001C2}" destId="{6B0D45AE-56D9-46B0-9B22-D0191983500A}" srcOrd="0" destOrd="2" presId="urn:microsoft.com/office/officeart/2005/8/layout/vList5"/>
    <dgm:cxn modelId="{BFBF6EC9-19D8-442F-8D38-A4485FABF896}" type="presOf" srcId="{FE043106-E0F9-4A94-9676-2093A8797AC5}" destId="{6B0D45AE-56D9-46B0-9B22-D0191983500A}" srcOrd="0" destOrd="0" presId="urn:microsoft.com/office/officeart/2005/8/layout/vList5"/>
    <dgm:cxn modelId="{58133DD1-3C5F-4384-8966-E8F99E879784}" type="presOf" srcId="{A4D49826-D369-4323-9CCA-C6F8FD66AFD3}" destId="{78E6E65B-9B40-4B94-99B6-2D48D7760752}" srcOrd="0" destOrd="0" presId="urn:microsoft.com/office/officeart/2005/8/layout/vList5"/>
    <dgm:cxn modelId="{1C21D4D3-D7B5-42D7-849D-EB4392033A00}" type="presOf" srcId="{F12EDEE6-D1D5-41DA-95EE-2F93C9C29C84}" destId="{AB9608B3-19D7-4F84-8A24-C640C45D32A5}" srcOrd="0" destOrd="1" presId="urn:microsoft.com/office/officeart/2005/8/layout/vList5"/>
    <dgm:cxn modelId="{38F041D5-8A20-4D01-95DA-076CAE0BD7C2}" type="presOf" srcId="{95AFFBAB-B7C3-41A4-850A-F219051FFBAF}" destId="{65EE81E4-0AD5-45A5-A2F1-6A05B28B1DB8}" srcOrd="0" destOrd="0" presId="urn:microsoft.com/office/officeart/2005/8/layout/vList5"/>
    <dgm:cxn modelId="{9C800AF1-173E-4A60-BE1E-3312C43EBC3C}" type="presOf" srcId="{31F2A9EF-2C89-4298-A055-580BE1490AC2}" destId="{F98A54D3-9A15-4171-86DF-2AAD16C7AFC6}" srcOrd="0" destOrd="0" presId="urn:microsoft.com/office/officeart/2005/8/layout/vList5"/>
    <dgm:cxn modelId="{0C5FAD7F-10BC-4DF2-98F7-F70B9636837E}" type="presParOf" srcId="{65EE81E4-0AD5-45A5-A2F1-6A05B28B1DB8}" destId="{687904DC-76F4-481A-B51F-24AC70065106}" srcOrd="0" destOrd="0" presId="urn:microsoft.com/office/officeart/2005/8/layout/vList5"/>
    <dgm:cxn modelId="{D4BCC52B-4D7C-4F95-BED0-6285071B19AC}" type="presParOf" srcId="{687904DC-76F4-481A-B51F-24AC70065106}" destId="{97CF3A72-13BE-40ED-98BB-4165B194F16D}" srcOrd="0" destOrd="0" presId="urn:microsoft.com/office/officeart/2005/8/layout/vList5"/>
    <dgm:cxn modelId="{2B2FA12F-462C-49C6-80BB-9D702F8003F5}" type="presParOf" srcId="{687904DC-76F4-481A-B51F-24AC70065106}" destId="{6B0D45AE-56D9-46B0-9B22-D0191983500A}" srcOrd="1" destOrd="0" presId="urn:microsoft.com/office/officeart/2005/8/layout/vList5"/>
    <dgm:cxn modelId="{5E9EAD26-3461-4934-B938-8EEB0E6F4AD6}" type="presParOf" srcId="{65EE81E4-0AD5-45A5-A2F1-6A05B28B1DB8}" destId="{2E74978F-C75A-488C-B060-2DC1E9F579E6}" srcOrd="1" destOrd="0" presId="urn:microsoft.com/office/officeart/2005/8/layout/vList5"/>
    <dgm:cxn modelId="{E4C63906-88B7-41E4-A8F6-CDBC5E9F02CE}" type="presParOf" srcId="{65EE81E4-0AD5-45A5-A2F1-6A05B28B1DB8}" destId="{DAEDE3A3-79DE-4984-A85B-F0E3ED1F4859}" srcOrd="2" destOrd="0" presId="urn:microsoft.com/office/officeart/2005/8/layout/vList5"/>
    <dgm:cxn modelId="{41ACA9B5-1253-4A3B-9B77-C1F3A7321983}" type="presParOf" srcId="{DAEDE3A3-79DE-4984-A85B-F0E3ED1F4859}" destId="{F98A54D3-9A15-4171-86DF-2AAD16C7AFC6}" srcOrd="0" destOrd="0" presId="urn:microsoft.com/office/officeart/2005/8/layout/vList5"/>
    <dgm:cxn modelId="{8AEBF8A4-2145-4914-8494-D72415D77F36}" type="presParOf" srcId="{DAEDE3A3-79DE-4984-A85B-F0E3ED1F4859}" destId="{78E6E65B-9B40-4B94-99B6-2D48D7760752}" srcOrd="1" destOrd="0" presId="urn:microsoft.com/office/officeart/2005/8/layout/vList5"/>
    <dgm:cxn modelId="{A3BCA834-B83B-4814-9544-A6B839F9514A}" type="presParOf" srcId="{65EE81E4-0AD5-45A5-A2F1-6A05B28B1DB8}" destId="{8AB6C2E3-8D57-42BB-9CDB-BCFBEC4B439C}" srcOrd="3" destOrd="0" presId="urn:microsoft.com/office/officeart/2005/8/layout/vList5"/>
    <dgm:cxn modelId="{A638FE45-A193-4232-924D-B0447449C019}" type="presParOf" srcId="{65EE81E4-0AD5-45A5-A2F1-6A05B28B1DB8}" destId="{4E2DCC87-2DA7-43B3-9068-969B0C6318DD}" srcOrd="4" destOrd="0" presId="urn:microsoft.com/office/officeart/2005/8/layout/vList5"/>
    <dgm:cxn modelId="{88F16211-D202-4391-8B13-BB2D4B99ECDA}" type="presParOf" srcId="{4E2DCC87-2DA7-43B3-9068-969B0C6318DD}" destId="{82AFC0B1-A2A1-4E5B-B033-B81E8F1EDFB2}" srcOrd="0" destOrd="0" presId="urn:microsoft.com/office/officeart/2005/8/layout/vList5"/>
    <dgm:cxn modelId="{97CE1E98-034E-49EF-845B-4CF9746BE6B9}" type="presParOf" srcId="{4E2DCC87-2DA7-43B3-9068-969B0C6318DD}" destId="{AB9608B3-19D7-4F84-8A24-C640C45D32A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D45AE-56D9-46B0-9B22-D0191983500A}">
      <dsp:nvSpPr>
        <dsp:cNvPr id="0" name=""/>
        <dsp:cNvSpPr/>
      </dsp:nvSpPr>
      <dsp:spPr>
        <a:xfrm rot="5400000">
          <a:off x="5610388" y="-3640123"/>
          <a:ext cx="1121829" cy="86867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Best leagues, best games, best lines.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Select a league and browse weekly lines from across the internet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Save time</a:t>
          </a:r>
        </a:p>
      </dsp:txBody>
      <dsp:txXfrm rot="-5400000">
        <a:off x="1827912" y="197116"/>
        <a:ext cx="8632019" cy="1012303"/>
      </dsp:txXfrm>
    </dsp:sp>
    <dsp:sp modelId="{97CF3A72-13BE-40ED-98BB-4165B194F16D}">
      <dsp:nvSpPr>
        <dsp:cNvPr id="0" name=""/>
        <dsp:cNvSpPr/>
      </dsp:nvSpPr>
      <dsp:spPr>
        <a:xfrm>
          <a:off x="905" y="2124"/>
          <a:ext cx="1827007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Aggregate</a:t>
          </a:r>
        </a:p>
      </dsp:txBody>
      <dsp:txXfrm>
        <a:off x="69359" y="70578"/>
        <a:ext cx="1690099" cy="1265378"/>
      </dsp:txXfrm>
    </dsp:sp>
    <dsp:sp modelId="{78E6E65B-9B40-4B94-99B6-2D48D7760752}">
      <dsp:nvSpPr>
        <dsp:cNvPr id="0" name=""/>
        <dsp:cNvSpPr/>
      </dsp:nvSpPr>
      <dsp:spPr>
        <a:xfrm rot="5400000">
          <a:off x="5610388" y="-2167722"/>
          <a:ext cx="1121829" cy="86867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Know how much you’ll win.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Enter a wager and see what each line would return, ranked by margin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Save money</a:t>
          </a:r>
        </a:p>
      </dsp:txBody>
      <dsp:txXfrm rot="-5400000">
        <a:off x="1827912" y="1669517"/>
        <a:ext cx="8632019" cy="1012303"/>
      </dsp:txXfrm>
    </dsp:sp>
    <dsp:sp modelId="{F98A54D3-9A15-4171-86DF-2AAD16C7AFC6}">
      <dsp:nvSpPr>
        <dsp:cNvPr id="0" name=""/>
        <dsp:cNvSpPr/>
      </dsp:nvSpPr>
      <dsp:spPr>
        <a:xfrm>
          <a:off x="905" y="1474525"/>
          <a:ext cx="1827007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Appraise</a:t>
          </a:r>
        </a:p>
      </dsp:txBody>
      <dsp:txXfrm>
        <a:off x="69359" y="1542979"/>
        <a:ext cx="1690099" cy="1265378"/>
      </dsp:txXfrm>
    </dsp:sp>
    <dsp:sp modelId="{AB9608B3-19D7-4F84-8A24-C640C45D32A5}">
      <dsp:nvSpPr>
        <dsp:cNvPr id="0" name=""/>
        <dsp:cNvSpPr/>
      </dsp:nvSpPr>
      <dsp:spPr>
        <a:xfrm rot="5400000">
          <a:off x="5610388" y="-695321"/>
          <a:ext cx="1121829" cy="86867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Bet smarter, not harder.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Check recent results and algorithmically-generated bet scores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Beginner friendly</a:t>
          </a:r>
        </a:p>
      </dsp:txBody>
      <dsp:txXfrm rot="-5400000">
        <a:off x="1827912" y="3141918"/>
        <a:ext cx="8632019" cy="1012303"/>
      </dsp:txXfrm>
    </dsp:sp>
    <dsp:sp modelId="{82AFC0B1-A2A1-4E5B-B033-B81E8F1EDFB2}">
      <dsp:nvSpPr>
        <dsp:cNvPr id="0" name=""/>
        <dsp:cNvSpPr/>
      </dsp:nvSpPr>
      <dsp:spPr>
        <a:xfrm>
          <a:off x="905" y="2946926"/>
          <a:ext cx="1827007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Assist</a:t>
          </a:r>
        </a:p>
      </dsp:txBody>
      <dsp:txXfrm>
        <a:off x="69359" y="3015380"/>
        <a:ext cx="1690099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8EF02-BE7D-40AC-AC6E-B74953BC12A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523E4-C25A-48D8-A2E1-4B2218FE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9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0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1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6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4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4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2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0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6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7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648BB-5A7C-41A9-AEE1-DB8997B2BFF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8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C6CD-63E9-AAAC-D54D-1A7CE3B3A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D1C85-1DED-9BC8-18C5-4DBE109E4D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Cimini, Blair Bowen, Josh </a:t>
            </a:r>
            <a:r>
              <a:rPr lang="en-US" dirty="0" err="1"/>
              <a:t>McKettrick</a:t>
            </a:r>
            <a:r>
              <a:rPr lang="en-US" dirty="0"/>
              <a:t>, Josh Dickens, Sunny He</a:t>
            </a:r>
          </a:p>
        </p:txBody>
      </p:sp>
    </p:spTree>
    <p:extLst>
      <p:ext uri="{BB962C8B-B14F-4D97-AF65-F5344CB8AC3E}">
        <p14:creationId xmlns:p14="http://schemas.microsoft.com/office/powerpoint/2010/main" val="316934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3252-C8CB-940C-703E-D1407173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F078D79-65A4-AB46-FA32-5111BC4EEF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8012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4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26B6-6936-F2F0-EB55-168468AA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84DDE7-C343-1220-29E2-46980875ADFF}"/>
              </a:ext>
            </a:extLst>
          </p:cNvPr>
          <p:cNvSpPr/>
          <p:nvPr/>
        </p:nvSpPr>
        <p:spPr>
          <a:xfrm>
            <a:off x="838200" y="1825625"/>
            <a:ext cx="2743200" cy="274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UI</a:t>
            </a:r>
          </a:p>
          <a:p>
            <a:pPr algn="ctr"/>
            <a:r>
              <a:rPr lang="en-US" sz="2000" i="1" dirty="0"/>
              <a:t>Electron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96812B-FA08-9319-9432-6E7322ADEE46}"/>
              </a:ext>
            </a:extLst>
          </p:cNvPr>
          <p:cNvSpPr/>
          <p:nvPr/>
        </p:nvSpPr>
        <p:spPr>
          <a:xfrm>
            <a:off x="4724400" y="3429000"/>
            <a:ext cx="2743200" cy="2743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Database</a:t>
            </a:r>
          </a:p>
          <a:p>
            <a:pPr algn="ctr"/>
            <a:r>
              <a:rPr lang="en-US" sz="2000" i="1" dirty="0"/>
              <a:t>MySQL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7F1AD7-D3F0-F248-F933-7AF50DDF6553}"/>
              </a:ext>
            </a:extLst>
          </p:cNvPr>
          <p:cNvSpPr/>
          <p:nvPr/>
        </p:nvSpPr>
        <p:spPr>
          <a:xfrm>
            <a:off x="8610600" y="1825625"/>
            <a:ext cx="2743200" cy="274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Internet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EAB04D-5E37-A5E4-6817-2185A92FFEE3}"/>
              </a:ext>
            </a:extLst>
          </p:cNvPr>
          <p:cNvSpPr/>
          <p:nvPr/>
        </p:nvSpPr>
        <p:spPr>
          <a:xfrm>
            <a:off x="6096000" y="1825625"/>
            <a:ext cx="1371600" cy="137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Python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8926A0-635F-12F7-7920-76161ECFDA06}"/>
              </a:ext>
            </a:extLst>
          </p:cNvPr>
          <p:cNvSpPr/>
          <p:nvPr/>
        </p:nvSpPr>
        <p:spPr>
          <a:xfrm>
            <a:off x="4724400" y="1827725"/>
            <a:ext cx="1371600" cy="137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Node.js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406F75-F550-C1D4-49C4-878DD7A25469}"/>
              </a:ext>
            </a:extLst>
          </p:cNvPr>
          <p:cNvCxnSpPr>
            <a:stCxn id="6" idx="1"/>
            <a:endCxn id="9" idx="6"/>
          </p:cNvCxnSpPr>
          <p:nvPr/>
        </p:nvCxnSpPr>
        <p:spPr>
          <a:xfrm flipH="1">
            <a:off x="7467600" y="2227357"/>
            <a:ext cx="1544732" cy="284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7B212F-1572-AF3F-7A57-92CCB12F7242}"/>
              </a:ext>
            </a:extLst>
          </p:cNvPr>
          <p:cNvCxnSpPr>
            <a:stCxn id="9" idx="6"/>
            <a:endCxn id="5" idx="7"/>
          </p:cNvCxnSpPr>
          <p:nvPr/>
        </p:nvCxnSpPr>
        <p:spPr>
          <a:xfrm flipH="1">
            <a:off x="7065868" y="2511425"/>
            <a:ext cx="401732" cy="13193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440BB0-B625-C300-06D8-EFABB9B0DC77}"/>
              </a:ext>
            </a:extLst>
          </p:cNvPr>
          <p:cNvSpPr txBox="1"/>
          <p:nvPr/>
        </p:nvSpPr>
        <p:spPr>
          <a:xfrm rot="20966844">
            <a:off x="7993412" y="2060424"/>
            <a:ext cx="1002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web scraping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EE79DF-ED7C-5BF0-AAC8-1D4ADA53927E}"/>
              </a:ext>
            </a:extLst>
          </p:cNvPr>
          <p:cNvSpPr txBox="1"/>
          <p:nvPr/>
        </p:nvSpPr>
        <p:spPr>
          <a:xfrm rot="1010766">
            <a:off x="7129850" y="3406788"/>
            <a:ext cx="97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weekly lines, results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6EE363-3890-3CCD-23F3-E6403F6EEAAD}"/>
              </a:ext>
            </a:extLst>
          </p:cNvPr>
          <p:cNvSpPr txBox="1"/>
          <p:nvPr/>
        </p:nvSpPr>
        <p:spPr>
          <a:xfrm rot="636738">
            <a:off x="3323997" y="1896483"/>
            <a:ext cx="97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weekly lines, results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130C29-D819-BAF2-585C-A2B6A66E40A4}"/>
              </a:ext>
            </a:extLst>
          </p:cNvPr>
          <p:cNvSpPr txBox="1"/>
          <p:nvPr/>
        </p:nvSpPr>
        <p:spPr>
          <a:xfrm rot="20583931">
            <a:off x="4468160" y="3652586"/>
            <a:ext cx="646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queries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BB1F89-FBB3-7D9F-8C09-753A3AF1A1A1}"/>
              </a:ext>
            </a:extLst>
          </p:cNvPr>
          <p:cNvCxnSpPr>
            <a:stCxn id="5" idx="1"/>
            <a:endCxn id="10" idx="2"/>
          </p:cNvCxnSpPr>
          <p:nvPr/>
        </p:nvCxnSpPr>
        <p:spPr>
          <a:xfrm flipH="1" flipV="1">
            <a:off x="4724400" y="2513525"/>
            <a:ext cx="401732" cy="131720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AC3EDD-88F7-6851-AB4D-92B9146764BE}"/>
              </a:ext>
            </a:extLst>
          </p:cNvPr>
          <p:cNvCxnSpPr>
            <a:stCxn id="10" idx="2"/>
            <a:endCxn id="4" idx="7"/>
          </p:cNvCxnSpPr>
          <p:nvPr/>
        </p:nvCxnSpPr>
        <p:spPr>
          <a:xfrm flipH="1" flipV="1">
            <a:off x="3179668" y="2227357"/>
            <a:ext cx="1544732" cy="28616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8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844E-5660-BE12-61AF-0632FD3D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A1A08-F1F5-627A-AB1B-FA9145F19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FC9CD-2AF4-69BF-FB7E-9086D460CB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Slow progress</a:t>
            </a:r>
          </a:p>
          <a:p>
            <a:r>
              <a:rPr lang="en-US" dirty="0"/>
              <a:t>Messy work</a:t>
            </a:r>
          </a:p>
          <a:p>
            <a:r>
              <a:rPr lang="en-US" dirty="0"/>
              <a:t>Needing to redo/start over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88B50-975B-A5E4-D30E-FC4FAAAA0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5C4EA-AEBE-5589-A18E-88213FC480B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Reasonable sprints</a:t>
            </a:r>
          </a:p>
          <a:p>
            <a:r>
              <a:rPr lang="en-US" dirty="0"/>
              <a:t>Focus on design/modeling</a:t>
            </a:r>
          </a:p>
          <a:p>
            <a:r>
              <a:rPr lang="en-US" dirty="0"/>
              <a:t>Appropriate delegation</a:t>
            </a:r>
          </a:p>
        </p:txBody>
      </p:sp>
    </p:spTree>
    <p:extLst>
      <p:ext uri="{BB962C8B-B14F-4D97-AF65-F5344CB8AC3E}">
        <p14:creationId xmlns:p14="http://schemas.microsoft.com/office/powerpoint/2010/main" val="411812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254</TotalTime>
  <Words>121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Mainline</vt:lpstr>
      <vt:lpstr>Vision</vt:lpstr>
      <vt:lpstr>Architecture</vt:lpstr>
      <vt:lpstr>Inexperience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Mainline</dc:title>
  <dc:creator>Ben Cimini</dc:creator>
  <cp:lastModifiedBy>Ben Cimini</cp:lastModifiedBy>
  <cp:revision>13</cp:revision>
  <dcterms:created xsi:type="dcterms:W3CDTF">2023-02-10T16:05:21Z</dcterms:created>
  <dcterms:modified xsi:type="dcterms:W3CDTF">2023-02-14T22:15:16Z</dcterms:modified>
</cp:coreProperties>
</file>