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35"/>
  </p:notesMasterIdLst>
  <p:sldIdLst>
    <p:sldId id="256" r:id="rId3"/>
    <p:sldId id="257" r:id="rId4"/>
    <p:sldId id="272" r:id="rId5"/>
    <p:sldId id="279" r:id="rId6"/>
    <p:sldId id="258" r:id="rId7"/>
    <p:sldId id="278" r:id="rId8"/>
    <p:sldId id="271" r:id="rId9"/>
    <p:sldId id="280" r:id="rId10"/>
    <p:sldId id="274" r:id="rId11"/>
    <p:sldId id="282" r:id="rId12"/>
    <p:sldId id="262" r:id="rId13"/>
    <p:sldId id="281" r:id="rId14"/>
    <p:sldId id="275" r:id="rId15"/>
    <p:sldId id="273" r:id="rId16"/>
    <p:sldId id="283" r:id="rId17"/>
    <p:sldId id="259" r:id="rId18"/>
    <p:sldId id="260" r:id="rId19"/>
    <p:sldId id="261" r:id="rId20"/>
    <p:sldId id="284" r:id="rId21"/>
    <p:sldId id="276" r:id="rId22"/>
    <p:sldId id="277" r:id="rId23"/>
    <p:sldId id="264" r:id="rId24"/>
    <p:sldId id="285" r:id="rId25"/>
    <p:sldId id="286" r:id="rId26"/>
    <p:sldId id="265" r:id="rId27"/>
    <p:sldId id="287" r:id="rId28"/>
    <p:sldId id="266" r:id="rId29"/>
    <p:sldId id="288" r:id="rId30"/>
    <p:sldId id="267" r:id="rId31"/>
    <p:sldId id="268" r:id="rId32"/>
    <p:sldId id="269" r:id="rId33"/>
    <p:sldId id="270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09" autoAdjust="0"/>
  </p:normalViewPr>
  <p:slideViewPr>
    <p:cSldViewPr>
      <p:cViewPr varScale="1">
        <p:scale>
          <a:sx n="81" d="100"/>
          <a:sy n="81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29F2BE-B448-48C2-8A13-A9A2E3AF46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604893A-F139-417C-95D2-1C990878621B}">
      <dgm:prSet phldrT="[文本]"/>
      <dgm:spPr/>
      <dgm:t>
        <a:bodyPr/>
        <a:lstStyle/>
        <a:p>
          <a:r>
            <a:rPr lang="en-US" altLang="zh-CN" dirty="0" smtClean="0"/>
            <a:t>bookmark?</a:t>
          </a:r>
          <a:endParaRPr lang="zh-CN" altLang="en-US" dirty="0"/>
        </a:p>
      </dgm:t>
    </dgm:pt>
    <dgm:pt modelId="{B9A42CC3-5513-488E-AF78-00395DAC6F59}" type="parTrans" cxnId="{99FD1F3A-8B60-4208-8D95-B94FDB4171B0}">
      <dgm:prSet/>
      <dgm:spPr/>
      <dgm:t>
        <a:bodyPr/>
        <a:lstStyle/>
        <a:p>
          <a:endParaRPr lang="zh-CN" altLang="en-US"/>
        </a:p>
      </dgm:t>
    </dgm:pt>
    <dgm:pt modelId="{00C39B32-ABCF-4F6A-BCA5-1D409C26B377}" type="sibTrans" cxnId="{99FD1F3A-8B60-4208-8D95-B94FDB4171B0}">
      <dgm:prSet/>
      <dgm:spPr/>
      <dgm:t>
        <a:bodyPr/>
        <a:lstStyle/>
        <a:p>
          <a:endParaRPr lang="zh-CN" altLang="en-US"/>
        </a:p>
      </dgm:t>
    </dgm:pt>
    <dgm:pt modelId="{662186D9-30A0-49DB-B9F5-1C603596D97C}">
      <dgm:prSet phldrT="[文本]"/>
      <dgm:spPr/>
      <dgm:t>
        <a:bodyPr/>
        <a:lstStyle/>
        <a:p>
          <a:r>
            <a:rPr lang="en-US" altLang="zh-CN" dirty="0" smtClean="0"/>
            <a:t>router</a:t>
          </a:r>
          <a:endParaRPr lang="zh-CN" altLang="en-US" dirty="0"/>
        </a:p>
      </dgm:t>
    </dgm:pt>
    <dgm:pt modelId="{AD7BC905-8A9F-4B43-AE1B-08B2BE2C0067}" type="parTrans" cxnId="{D1991941-8A52-43CB-A00B-3CCCC1D90EA5}">
      <dgm:prSet/>
      <dgm:spPr/>
      <dgm:t>
        <a:bodyPr/>
        <a:lstStyle/>
        <a:p>
          <a:endParaRPr lang="zh-CN" altLang="en-US"/>
        </a:p>
      </dgm:t>
    </dgm:pt>
    <dgm:pt modelId="{11C2B59D-DB79-4A41-9944-B210DCF34033}" type="sibTrans" cxnId="{D1991941-8A52-43CB-A00B-3CCCC1D90EA5}">
      <dgm:prSet/>
      <dgm:spPr/>
      <dgm:t>
        <a:bodyPr/>
        <a:lstStyle/>
        <a:p>
          <a:endParaRPr lang="zh-CN" altLang="en-US"/>
        </a:p>
      </dgm:t>
    </dgm:pt>
    <dgm:pt modelId="{77FF4F51-7AB9-407B-B3B7-682205B73802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D33B9475-6FA8-4539-BDC1-A250C4749640}" type="parTrans" cxnId="{D701FFBE-1ED9-4EC8-B4AF-63A8463FFFF3}">
      <dgm:prSet/>
      <dgm:spPr/>
      <dgm:t>
        <a:bodyPr/>
        <a:lstStyle/>
        <a:p>
          <a:endParaRPr lang="zh-CN" altLang="en-US"/>
        </a:p>
      </dgm:t>
    </dgm:pt>
    <dgm:pt modelId="{F6F37237-839F-4E2B-B0F2-A4F690D03003}" type="sibTrans" cxnId="{D701FFBE-1ED9-4EC8-B4AF-63A8463FFFF3}">
      <dgm:prSet/>
      <dgm:spPr/>
      <dgm:t>
        <a:bodyPr/>
        <a:lstStyle/>
        <a:p>
          <a:endParaRPr lang="zh-CN" altLang="en-US"/>
        </a:p>
      </dgm:t>
    </dgm:pt>
    <dgm:pt modelId="{9A7D7E09-DBEB-4CB4-B1F3-E4EBC8AC3198}">
      <dgm:prSet phldrT="[文本]"/>
      <dgm:spPr/>
      <dgm:t>
        <a:bodyPr/>
        <a:lstStyle/>
        <a:p>
          <a:r>
            <a:rPr lang="en-US" altLang="zh-CN" dirty="0" smtClean="0"/>
            <a:t>view</a:t>
          </a:r>
          <a:endParaRPr lang="zh-CN" altLang="en-US" dirty="0"/>
        </a:p>
      </dgm:t>
    </dgm:pt>
    <dgm:pt modelId="{8D20E0F8-8471-4A60-80B7-3373223670FF}" type="parTrans" cxnId="{44409117-C929-4759-99C4-790C55BFF955}">
      <dgm:prSet/>
      <dgm:spPr/>
      <dgm:t>
        <a:bodyPr/>
        <a:lstStyle/>
        <a:p>
          <a:endParaRPr lang="zh-CN" altLang="en-US"/>
        </a:p>
      </dgm:t>
    </dgm:pt>
    <dgm:pt modelId="{88077DBE-7F62-4749-9F1F-DA0F24BEAB2D}" type="sibTrans" cxnId="{44409117-C929-4759-99C4-790C55BFF955}">
      <dgm:prSet/>
      <dgm:spPr/>
      <dgm:t>
        <a:bodyPr/>
        <a:lstStyle/>
        <a:p>
          <a:endParaRPr lang="zh-CN" altLang="en-US"/>
        </a:p>
      </dgm:t>
    </dgm:pt>
    <dgm:pt modelId="{B8CB94DD-402A-460B-9EE7-DF7DFC6535A7}" type="pres">
      <dgm:prSet presAssocID="{3D29F2BE-B448-48C2-8A13-A9A2E3AF4619}" presName="CompostProcess" presStyleCnt="0">
        <dgm:presLayoutVars>
          <dgm:dir/>
          <dgm:resizeHandles val="exact"/>
        </dgm:presLayoutVars>
      </dgm:prSet>
      <dgm:spPr/>
    </dgm:pt>
    <dgm:pt modelId="{F6031470-840B-43A7-A30A-C6DFC7E55939}" type="pres">
      <dgm:prSet presAssocID="{3D29F2BE-B448-48C2-8A13-A9A2E3AF4619}" presName="arrow" presStyleLbl="bgShp" presStyleIdx="0" presStyleCnt="1"/>
      <dgm:spPr/>
    </dgm:pt>
    <dgm:pt modelId="{C4BB5851-B910-4B13-BD81-71931D02E7B9}" type="pres">
      <dgm:prSet presAssocID="{3D29F2BE-B448-48C2-8A13-A9A2E3AF4619}" presName="linearProcess" presStyleCnt="0"/>
      <dgm:spPr/>
    </dgm:pt>
    <dgm:pt modelId="{E20C0192-5572-40F1-9DD0-C9C517AC1ADA}" type="pres">
      <dgm:prSet presAssocID="{5604893A-F139-417C-95D2-1C990878621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34DFE-FFC9-4BE5-A17A-AF28DE2590D5}" type="pres">
      <dgm:prSet presAssocID="{00C39B32-ABCF-4F6A-BCA5-1D409C26B377}" presName="sibTrans" presStyleCnt="0"/>
      <dgm:spPr/>
    </dgm:pt>
    <dgm:pt modelId="{AB4A266E-334A-43BD-B336-E7F7F6466183}" type="pres">
      <dgm:prSet presAssocID="{662186D9-30A0-49DB-B9F5-1C603596D97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3CAA7-14EE-43C3-B0F1-EFD6A334CEC8}" type="pres">
      <dgm:prSet presAssocID="{11C2B59D-DB79-4A41-9944-B210DCF34033}" presName="sibTrans" presStyleCnt="0"/>
      <dgm:spPr/>
    </dgm:pt>
    <dgm:pt modelId="{96548DF9-8816-4670-845E-2A1676048871}" type="pres">
      <dgm:prSet presAssocID="{77FF4F51-7AB9-407B-B3B7-682205B7380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21BFB1-2946-4143-BBB1-BBB69E70B297}" type="pres">
      <dgm:prSet presAssocID="{F6F37237-839F-4E2B-B0F2-A4F690D03003}" presName="sibTrans" presStyleCnt="0"/>
      <dgm:spPr/>
    </dgm:pt>
    <dgm:pt modelId="{CDFDEED6-2E98-41C4-B22A-B1C825EAB3A1}" type="pres">
      <dgm:prSet presAssocID="{9A7D7E09-DBEB-4CB4-B1F3-E4EBC8AC3198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2F7CAE-B659-40BE-A635-95660B2085C0}" type="presOf" srcId="{3D29F2BE-B448-48C2-8A13-A9A2E3AF4619}" destId="{B8CB94DD-402A-460B-9EE7-DF7DFC6535A7}" srcOrd="0" destOrd="0" presId="urn:microsoft.com/office/officeart/2005/8/layout/hProcess9"/>
    <dgm:cxn modelId="{817F4F9B-EC7E-4B04-AC00-6C056E44EE42}" type="presOf" srcId="{662186D9-30A0-49DB-B9F5-1C603596D97C}" destId="{AB4A266E-334A-43BD-B336-E7F7F6466183}" srcOrd="0" destOrd="0" presId="urn:microsoft.com/office/officeart/2005/8/layout/hProcess9"/>
    <dgm:cxn modelId="{99FD1F3A-8B60-4208-8D95-B94FDB4171B0}" srcId="{3D29F2BE-B448-48C2-8A13-A9A2E3AF4619}" destId="{5604893A-F139-417C-95D2-1C990878621B}" srcOrd="0" destOrd="0" parTransId="{B9A42CC3-5513-488E-AF78-00395DAC6F59}" sibTransId="{00C39B32-ABCF-4F6A-BCA5-1D409C26B377}"/>
    <dgm:cxn modelId="{D1991941-8A52-43CB-A00B-3CCCC1D90EA5}" srcId="{3D29F2BE-B448-48C2-8A13-A9A2E3AF4619}" destId="{662186D9-30A0-49DB-B9F5-1C603596D97C}" srcOrd="1" destOrd="0" parTransId="{AD7BC905-8A9F-4B43-AE1B-08B2BE2C0067}" sibTransId="{11C2B59D-DB79-4A41-9944-B210DCF34033}"/>
    <dgm:cxn modelId="{D701FFBE-1ED9-4EC8-B4AF-63A8463FFFF3}" srcId="{3D29F2BE-B448-48C2-8A13-A9A2E3AF4619}" destId="{77FF4F51-7AB9-407B-B3B7-682205B73802}" srcOrd="2" destOrd="0" parTransId="{D33B9475-6FA8-4539-BDC1-A250C4749640}" sibTransId="{F6F37237-839F-4E2B-B0F2-A4F690D03003}"/>
    <dgm:cxn modelId="{7916D430-08F5-48E8-920C-19409229A11E}" type="presOf" srcId="{5604893A-F139-417C-95D2-1C990878621B}" destId="{E20C0192-5572-40F1-9DD0-C9C517AC1ADA}" srcOrd="0" destOrd="0" presId="urn:microsoft.com/office/officeart/2005/8/layout/hProcess9"/>
    <dgm:cxn modelId="{183EE9B2-5D92-4916-99FC-0C315DECB2BB}" type="presOf" srcId="{9A7D7E09-DBEB-4CB4-B1F3-E4EBC8AC3198}" destId="{CDFDEED6-2E98-41C4-B22A-B1C825EAB3A1}" srcOrd="0" destOrd="0" presId="urn:microsoft.com/office/officeart/2005/8/layout/hProcess9"/>
    <dgm:cxn modelId="{44409117-C929-4759-99C4-790C55BFF955}" srcId="{3D29F2BE-B448-48C2-8A13-A9A2E3AF4619}" destId="{9A7D7E09-DBEB-4CB4-B1F3-E4EBC8AC3198}" srcOrd="3" destOrd="0" parTransId="{8D20E0F8-8471-4A60-80B7-3373223670FF}" sibTransId="{88077DBE-7F62-4749-9F1F-DA0F24BEAB2D}"/>
    <dgm:cxn modelId="{8C36C1BB-AADC-457E-AAD1-4D0ACAE752F2}" type="presOf" srcId="{77FF4F51-7AB9-407B-B3B7-682205B73802}" destId="{96548DF9-8816-4670-845E-2A1676048871}" srcOrd="0" destOrd="0" presId="urn:microsoft.com/office/officeart/2005/8/layout/hProcess9"/>
    <dgm:cxn modelId="{BD4418D8-67A8-4C64-AAD7-C2427E3A0B56}" type="presParOf" srcId="{B8CB94DD-402A-460B-9EE7-DF7DFC6535A7}" destId="{F6031470-840B-43A7-A30A-C6DFC7E55939}" srcOrd="0" destOrd="0" presId="urn:microsoft.com/office/officeart/2005/8/layout/hProcess9"/>
    <dgm:cxn modelId="{564C8219-D35B-47B5-9DFF-AEF20BF04804}" type="presParOf" srcId="{B8CB94DD-402A-460B-9EE7-DF7DFC6535A7}" destId="{C4BB5851-B910-4B13-BD81-71931D02E7B9}" srcOrd="1" destOrd="0" presId="urn:microsoft.com/office/officeart/2005/8/layout/hProcess9"/>
    <dgm:cxn modelId="{071B4805-5EE6-426A-904F-48F41A117A2E}" type="presParOf" srcId="{C4BB5851-B910-4B13-BD81-71931D02E7B9}" destId="{E20C0192-5572-40F1-9DD0-C9C517AC1ADA}" srcOrd="0" destOrd="0" presId="urn:microsoft.com/office/officeart/2005/8/layout/hProcess9"/>
    <dgm:cxn modelId="{20500ADC-24D9-4E24-AC41-78772E8D525E}" type="presParOf" srcId="{C4BB5851-B910-4B13-BD81-71931D02E7B9}" destId="{A6634DFE-FFC9-4BE5-A17A-AF28DE2590D5}" srcOrd="1" destOrd="0" presId="urn:microsoft.com/office/officeart/2005/8/layout/hProcess9"/>
    <dgm:cxn modelId="{6B5D6EB5-10C9-46CC-9B6E-71780BF32271}" type="presParOf" srcId="{C4BB5851-B910-4B13-BD81-71931D02E7B9}" destId="{AB4A266E-334A-43BD-B336-E7F7F6466183}" srcOrd="2" destOrd="0" presId="urn:microsoft.com/office/officeart/2005/8/layout/hProcess9"/>
    <dgm:cxn modelId="{0637A805-6F80-4B64-8B50-830A5865ED45}" type="presParOf" srcId="{C4BB5851-B910-4B13-BD81-71931D02E7B9}" destId="{5153CAA7-14EE-43C3-B0F1-EFD6A334CEC8}" srcOrd="3" destOrd="0" presId="urn:microsoft.com/office/officeart/2005/8/layout/hProcess9"/>
    <dgm:cxn modelId="{E3F93C89-53FD-4616-8B39-DBC07B0F282A}" type="presParOf" srcId="{C4BB5851-B910-4B13-BD81-71931D02E7B9}" destId="{96548DF9-8816-4670-845E-2A1676048871}" srcOrd="4" destOrd="0" presId="urn:microsoft.com/office/officeart/2005/8/layout/hProcess9"/>
    <dgm:cxn modelId="{377A61EF-9D84-40BB-BB75-9C13C80E1960}" type="presParOf" srcId="{C4BB5851-B910-4B13-BD81-71931D02E7B9}" destId="{2221BFB1-2946-4143-BBB1-BBB69E70B297}" srcOrd="5" destOrd="0" presId="urn:microsoft.com/office/officeart/2005/8/layout/hProcess9"/>
    <dgm:cxn modelId="{1AC43777-3267-4A59-BF1F-AC130CB95292}" type="presParOf" srcId="{C4BB5851-B910-4B13-BD81-71931D02E7B9}" destId="{CDFDEED6-2E98-41C4-B22A-B1C825EAB3A1}" srcOrd="6" destOrd="0" presId="urn:microsoft.com/office/officeart/2005/8/layout/hProcess9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9F2BE-B448-48C2-8A13-A9A2E3AF46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604893A-F139-417C-95D2-1C990878621B}">
      <dgm:prSet phldrT="[文本]"/>
      <dgm:spPr/>
      <dgm:t>
        <a:bodyPr/>
        <a:lstStyle/>
        <a:p>
          <a:r>
            <a:rPr lang="en-US" altLang="zh-CN" dirty="0" smtClean="0"/>
            <a:t>!bookmark?</a:t>
          </a:r>
          <a:endParaRPr lang="zh-CN" altLang="en-US" dirty="0"/>
        </a:p>
      </dgm:t>
    </dgm:pt>
    <dgm:pt modelId="{B9A42CC3-5513-488E-AF78-00395DAC6F59}" type="parTrans" cxnId="{99FD1F3A-8B60-4208-8D95-B94FDB4171B0}">
      <dgm:prSet/>
      <dgm:spPr/>
      <dgm:t>
        <a:bodyPr/>
        <a:lstStyle/>
        <a:p>
          <a:endParaRPr lang="zh-CN" altLang="en-US"/>
        </a:p>
      </dgm:t>
    </dgm:pt>
    <dgm:pt modelId="{00C39B32-ABCF-4F6A-BCA5-1D409C26B377}" type="sibTrans" cxnId="{99FD1F3A-8B60-4208-8D95-B94FDB4171B0}">
      <dgm:prSet/>
      <dgm:spPr/>
      <dgm:t>
        <a:bodyPr/>
        <a:lstStyle/>
        <a:p>
          <a:endParaRPr lang="zh-CN" altLang="en-US"/>
        </a:p>
      </dgm:t>
    </dgm:pt>
    <dgm:pt modelId="{662186D9-30A0-49DB-B9F5-1C603596D97C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AD7BC905-8A9F-4B43-AE1B-08B2BE2C0067}" type="parTrans" cxnId="{D1991941-8A52-43CB-A00B-3CCCC1D90EA5}">
      <dgm:prSet/>
      <dgm:spPr/>
      <dgm:t>
        <a:bodyPr/>
        <a:lstStyle/>
        <a:p>
          <a:endParaRPr lang="zh-CN" altLang="en-US"/>
        </a:p>
      </dgm:t>
    </dgm:pt>
    <dgm:pt modelId="{11C2B59D-DB79-4A41-9944-B210DCF34033}" type="sibTrans" cxnId="{D1991941-8A52-43CB-A00B-3CCCC1D90EA5}">
      <dgm:prSet/>
      <dgm:spPr/>
      <dgm:t>
        <a:bodyPr/>
        <a:lstStyle/>
        <a:p>
          <a:endParaRPr lang="zh-CN" altLang="en-US"/>
        </a:p>
      </dgm:t>
    </dgm:pt>
    <dgm:pt modelId="{77FF4F51-7AB9-407B-B3B7-682205B73802}">
      <dgm:prSet phldrT="[文本]"/>
      <dgm:spPr/>
      <dgm:t>
        <a:bodyPr/>
        <a:lstStyle/>
        <a:p>
          <a:r>
            <a:rPr lang="en-US" altLang="zh-CN" dirty="0" smtClean="0"/>
            <a:t>view</a:t>
          </a:r>
          <a:endParaRPr lang="zh-CN" altLang="en-US" dirty="0"/>
        </a:p>
      </dgm:t>
    </dgm:pt>
    <dgm:pt modelId="{D33B9475-6FA8-4539-BDC1-A250C4749640}" type="parTrans" cxnId="{D701FFBE-1ED9-4EC8-B4AF-63A8463FFFF3}">
      <dgm:prSet/>
      <dgm:spPr/>
      <dgm:t>
        <a:bodyPr/>
        <a:lstStyle/>
        <a:p>
          <a:endParaRPr lang="zh-CN" altLang="en-US"/>
        </a:p>
      </dgm:t>
    </dgm:pt>
    <dgm:pt modelId="{F6F37237-839F-4E2B-B0F2-A4F690D03003}" type="sibTrans" cxnId="{D701FFBE-1ED9-4EC8-B4AF-63A8463FFFF3}">
      <dgm:prSet/>
      <dgm:spPr/>
      <dgm:t>
        <a:bodyPr/>
        <a:lstStyle/>
        <a:p>
          <a:endParaRPr lang="zh-CN" altLang="en-US"/>
        </a:p>
      </dgm:t>
    </dgm:pt>
    <dgm:pt modelId="{B8CB94DD-402A-460B-9EE7-DF7DFC6535A7}" type="pres">
      <dgm:prSet presAssocID="{3D29F2BE-B448-48C2-8A13-A9A2E3AF4619}" presName="CompostProcess" presStyleCnt="0">
        <dgm:presLayoutVars>
          <dgm:dir/>
          <dgm:resizeHandles val="exact"/>
        </dgm:presLayoutVars>
      </dgm:prSet>
      <dgm:spPr/>
    </dgm:pt>
    <dgm:pt modelId="{F6031470-840B-43A7-A30A-C6DFC7E55939}" type="pres">
      <dgm:prSet presAssocID="{3D29F2BE-B448-48C2-8A13-A9A2E3AF4619}" presName="arrow" presStyleLbl="bgShp" presStyleIdx="0" presStyleCnt="1"/>
      <dgm:spPr/>
    </dgm:pt>
    <dgm:pt modelId="{C4BB5851-B910-4B13-BD81-71931D02E7B9}" type="pres">
      <dgm:prSet presAssocID="{3D29F2BE-B448-48C2-8A13-A9A2E3AF4619}" presName="linearProcess" presStyleCnt="0"/>
      <dgm:spPr/>
    </dgm:pt>
    <dgm:pt modelId="{E20C0192-5572-40F1-9DD0-C9C517AC1ADA}" type="pres">
      <dgm:prSet presAssocID="{5604893A-F139-417C-95D2-1C990878621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34DFE-FFC9-4BE5-A17A-AF28DE2590D5}" type="pres">
      <dgm:prSet presAssocID="{00C39B32-ABCF-4F6A-BCA5-1D409C26B377}" presName="sibTrans" presStyleCnt="0"/>
      <dgm:spPr/>
    </dgm:pt>
    <dgm:pt modelId="{AB4A266E-334A-43BD-B336-E7F7F6466183}" type="pres">
      <dgm:prSet presAssocID="{662186D9-30A0-49DB-B9F5-1C603596D97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53CAA7-14EE-43C3-B0F1-EFD6A334CEC8}" type="pres">
      <dgm:prSet presAssocID="{11C2B59D-DB79-4A41-9944-B210DCF34033}" presName="sibTrans" presStyleCnt="0"/>
      <dgm:spPr/>
    </dgm:pt>
    <dgm:pt modelId="{96548DF9-8816-4670-845E-2A1676048871}" type="pres">
      <dgm:prSet presAssocID="{77FF4F51-7AB9-407B-B3B7-682205B7380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C963B1-42FB-42C0-91DB-1EBF3CB090C8}" type="presOf" srcId="{662186D9-30A0-49DB-B9F5-1C603596D97C}" destId="{AB4A266E-334A-43BD-B336-E7F7F6466183}" srcOrd="0" destOrd="0" presId="urn:microsoft.com/office/officeart/2005/8/layout/hProcess9"/>
    <dgm:cxn modelId="{99FD1F3A-8B60-4208-8D95-B94FDB4171B0}" srcId="{3D29F2BE-B448-48C2-8A13-A9A2E3AF4619}" destId="{5604893A-F139-417C-95D2-1C990878621B}" srcOrd="0" destOrd="0" parTransId="{B9A42CC3-5513-488E-AF78-00395DAC6F59}" sibTransId="{00C39B32-ABCF-4F6A-BCA5-1D409C26B377}"/>
    <dgm:cxn modelId="{D1991941-8A52-43CB-A00B-3CCCC1D90EA5}" srcId="{3D29F2BE-B448-48C2-8A13-A9A2E3AF4619}" destId="{662186D9-30A0-49DB-B9F5-1C603596D97C}" srcOrd="1" destOrd="0" parTransId="{AD7BC905-8A9F-4B43-AE1B-08B2BE2C0067}" sibTransId="{11C2B59D-DB79-4A41-9944-B210DCF34033}"/>
    <dgm:cxn modelId="{D701FFBE-1ED9-4EC8-B4AF-63A8463FFFF3}" srcId="{3D29F2BE-B448-48C2-8A13-A9A2E3AF4619}" destId="{77FF4F51-7AB9-407B-B3B7-682205B73802}" srcOrd="2" destOrd="0" parTransId="{D33B9475-6FA8-4539-BDC1-A250C4749640}" sibTransId="{F6F37237-839F-4E2B-B0F2-A4F690D03003}"/>
    <dgm:cxn modelId="{8CCA0116-B070-452C-A23E-10953F935BA3}" type="presOf" srcId="{77FF4F51-7AB9-407B-B3B7-682205B73802}" destId="{96548DF9-8816-4670-845E-2A1676048871}" srcOrd="0" destOrd="0" presId="urn:microsoft.com/office/officeart/2005/8/layout/hProcess9"/>
    <dgm:cxn modelId="{416B5929-0444-4347-B2BB-ED66ABACDA78}" type="presOf" srcId="{5604893A-F139-417C-95D2-1C990878621B}" destId="{E20C0192-5572-40F1-9DD0-C9C517AC1ADA}" srcOrd="0" destOrd="0" presId="urn:microsoft.com/office/officeart/2005/8/layout/hProcess9"/>
    <dgm:cxn modelId="{A346455C-27B8-4F05-8AE3-1F6D79D414A3}" type="presOf" srcId="{3D29F2BE-B448-48C2-8A13-A9A2E3AF4619}" destId="{B8CB94DD-402A-460B-9EE7-DF7DFC6535A7}" srcOrd="0" destOrd="0" presId="urn:microsoft.com/office/officeart/2005/8/layout/hProcess9"/>
    <dgm:cxn modelId="{B801A571-BF1C-429D-8A18-C177C49EA816}" type="presParOf" srcId="{B8CB94DD-402A-460B-9EE7-DF7DFC6535A7}" destId="{F6031470-840B-43A7-A30A-C6DFC7E55939}" srcOrd="0" destOrd="0" presId="urn:microsoft.com/office/officeart/2005/8/layout/hProcess9"/>
    <dgm:cxn modelId="{2F0BF750-8F3C-44CB-A920-7DC7496BA500}" type="presParOf" srcId="{B8CB94DD-402A-460B-9EE7-DF7DFC6535A7}" destId="{C4BB5851-B910-4B13-BD81-71931D02E7B9}" srcOrd="1" destOrd="0" presId="urn:microsoft.com/office/officeart/2005/8/layout/hProcess9"/>
    <dgm:cxn modelId="{821F8E53-7809-452D-A4B3-E478D02B9901}" type="presParOf" srcId="{C4BB5851-B910-4B13-BD81-71931D02E7B9}" destId="{E20C0192-5572-40F1-9DD0-C9C517AC1ADA}" srcOrd="0" destOrd="0" presId="urn:microsoft.com/office/officeart/2005/8/layout/hProcess9"/>
    <dgm:cxn modelId="{C1B8EB43-0A8A-4322-803E-52E70F18E47E}" type="presParOf" srcId="{C4BB5851-B910-4B13-BD81-71931D02E7B9}" destId="{A6634DFE-FFC9-4BE5-A17A-AF28DE2590D5}" srcOrd="1" destOrd="0" presId="urn:microsoft.com/office/officeart/2005/8/layout/hProcess9"/>
    <dgm:cxn modelId="{9190B10A-BE83-4733-B1FF-8D7F74CFB46E}" type="presParOf" srcId="{C4BB5851-B910-4B13-BD81-71931D02E7B9}" destId="{AB4A266E-334A-43BD-B336-E7F7F6466183}" srcOrd="2" destOrd="0" presId="urn:microsoft.com/office/officeart/2005/8/layout/hProcess9"/>
    <dgm:cxn modelId="{F9ECD325-B892-43D7-8F8E-711BD1996A25}" type="presParOf" srcId="{C4BB5851-B910-4B13-BD81-71931D02E7B9}" destId="{5153CAA7-14EE-43C3-B0F1-EFD6A334CEC8}" srcOrd="3" destOrd="0" presId="urn:microsoft.com/office/officeart/2005/8/layout/hProcess9"/>
    <dgm:cxn modelId="{38FF3FF7-462E-4FF0-A37D-1F52AFFA7555}" type="presParOf" srcId="{C4BB5851-B910-4B13-BD81-71931D02E7B9}" destId="{96548DF9-8816-4670-845E-2A1676048871}" srcOrd="4" destOrd="0" presId="urn:microsoft.com/office/officeart/2005/8/layout/hProcess9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24E04-1A68-4809-A31E-356B9B7005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333CAEB-FBB0-4E97-A43C-1DD0BCC19328}">
      <dgm:prSet phldrT="[文本]"/>
      <dgm:spPr/>
      <dgm:t>
        <a:bodyPr/>
        <a:lstStyle/>
        <a:p>
          <a:r>
            <a:rPr lang="en-US" altLang="zh-CN" dirty="0" err="1" smtClean="0"/>
            <a:t>hashchange</a:t>
          </a:r>
          <a:endParaRPr lang="zh-CN" altLang="en-US" dirty="0"/>
        </a:p>
      </dgm:t>
    </dgm:pt>
    <dgm:pt modelId="{A2D2F3E1-9A63-4A19-B1C6-6AD74EE365B8}" type="parTrans" cxnId="{6BABE56A-E591-4204-99F1-68A033CBE448}">
      <dgm:prSet/>
      <dgm:spPr/>
      <dgm:t>
        <a:bodyPr/>
        <a:lstStyle/>
        <a:p>
          <a:endParaRPr lang="zh-CN" altLang="en-US"/>
        </a:p>
      </dgm:t>
    </dgm:pt>
    <dgm:pt modelId="{CD65D96B-E870-41EA-BBD9-3DC37B152E02}" type="sibTrans" cxnId="{6BABE56A-E591-4204-99F1-68A033CBE448}">
      <dgm:prSet/>
      <dgm:spPr/>
      <dgm:t>
        <a:bodyPr/>
        <a:lstStyle/>
        <a:p>
          <a:endParaRPr lang="zh-CN" altLang="en-US"/>
        </a:p>
      </dgm:t>
    </dgm:pt>
    <dgm:pt modelId="{934B3B29-2F0E-492E-A8E4-A0A46D89D4DF}">
      <dgm:prSet phldrT="[文本]"/>
      <dgm:spPr/>
      <dgm:t>
        <a:bodyPr/>
        <a:lstStyle/>
        <a:p>
          <a:r>
            <a:rPr lang="en-US" altLang="zh-CN" dirty="0" smtClean="0"/>
            <a:t>route</a:t>
          </a:r>
          <a:endParaRPr lang="zh-CN" altLang="en-US" dirty="0"/>
        </a:p>
      </dgm:t>
    </dgm:pt>
    <dgm:pt modelId="{323AC455-5953-4DF7-AD1D-25FD0500F2A1}" type="parTrans" cxnId="{39E23A91-1E50-48A2-AAA4-D1CD79AA88A0}">
      <dgm:prSet/>
      <dgm:spPr/>
      <dgm:t>
        <a:bodyPr/>
        <a:lstStyle/>
        <a:p>
          <a:endParaRPr lang="zh-CN" altLang="en-US"/>
        </a:p>
      </dgm:t>
    </dgm:pt>
    <dgm:pt modelId="{C7EC8DBA-0AC8-419E-9B02-818B4E5B36D9}" type="sibTrans" cxnId="{39E23A91-1E50-48A2-AAA4-D1CD79AA88A0}">
      <dgm:prSet/>
      <dgm:spPr/>
      <dgm:t>
        <a:bodyPr/>
        <a:lstStyle/>
        <a:p>
          <a:endParaRPr lang="zh-CN" altLang="en-US"/>
        </a:p>
      </dgm:t>
    </dgm:pt>
    <dgm:pt modelId="{3DCDEF1A-0128-436E-B5CE-B0D5FF0B0DD4}">
      <dgm:prSet phldrT="[文本]"/>
      <dgm:spPr/>
      <dgm:t>
        <a:bodyPr/>
        <a:lstStyle/>
        <a:p>
          <a:r>
            <a:rPr lang="en-US" altLang="zh-CN" dirty="0" smtClean="0"/>
            <a:t>model</a:t>
          </a:r>
          <a:endParaRPr lang="zh-CN" altLang="en-US" dirty="0"/>
        </a:p>
      </dgm:t>
    </dgm:pt>
    <dgm:pt modelId="{E900E34A-20C3-47AC-B516-BE3CC6DB554B}" type="parTrans" cxnId="{629835F6-B562-4C22-8F77-52A39B69D114}">
      <dgm:prSet/>
      <dgm:spPr/>
      <dgm:t>
        <a:bodyPr/>
        <a:lstStyle/>
        <a:p>
          <a:endParaRPr lang="zh-CN" altLang="en-US"/>
        </a:p>
      </dgm:t>
    </dgm:pt>
    <dgm:pt modelId="{56A05B67-5A83-4CDD-AE30-DA2AA161F750}" type="sibTrans" cxnId="{629835F6-B562-4C22-8F77-52A39B69D114}">
      <dgm:prSet/>
      <dgm:spPr/>
      <dgm:t>
        <a:bodyPr/>
        <a:lstStyle/>
        <a:p>
          <a:endParaRPr lang="zh-CN" altLang="en-US"/>
        </a:p>
      </dgm:t>
    </dgm:pt>
    <dgm:pt modelId="{45EDE728-1EE6-43F0-B70D-2118E0DEDBD7}">
      <dgm:prSet phldrT="[文本]"/>
      <dgm:spPr/>
      <dgm:t>
        <a:bodyPr/>
        <a:lstStyle/>
        <a:p>
          <a:r>
            <a:rPr lang="en-US" altLang="zh-CN" dirty="0" smtClean="0"/>
            <a:t>view</a:t>
          </a:r>
          <a:endParaRPr lang="zh-CN" altLang="en-US" dirty="0"/>
        </a:p>
      </dgm:t>
    </dgm:pt>
    <dgm:pt modelId="{6F64C25A-36E3-4C3C-A9E9-A39A1C6772D1}" type="parTrans" cxnId="{FD4D0632-6B98-4518-9A22-899042EFE4A8}">
      <dgm:prSet/>
      <dgm:spPr/>
    </dgm:pt>
    <dgm:pt modelId="{4ACA7862-807A-4150-9733-5CBBD10A1B57}" type="sibTrans" cxnId="{FD4D0632-6B98-4518-9A22-899042EFE4A8}">
      <dgm:prSet/>
      <dgm:spPr/>
    </dgm:pt>
    <dgm:pt modelId="{88738F56-46BC-4360-AE01-85C95C71847C}" type="pres">
      <dgm:prSet presAssocID="{17E24E04-1A68-4809-A31E-356B9B7005EC}" presName="CompostProcess" presStyleCnt="0">
        <dgm:presLayoutVars>
          <dgm:dir/>
          <dgm:resizeHandles val="exact"/>
        </dgm:presLayoutVars>
      </dgm:prSet>
      <dgm:spPr/>
    </dgm:pt>
    <dgm:pt modelId="{3FB9992F-3C18-4456-91FF-92C30BC180C2}" type="pres">
      <dgm:prSet presAssocID="{17E24E04-1A68-4809-A31E-356B9B7005EC}" presName="arrow" presStyleLbl="bgShp" presStyleIdx="0" presStyleCnt="1"/>
      <dgm:spPr/>
    </dgm:pt>
    <dgm:pt modelId="{B8EFB3D9-986A-4B7A-B464-97DC629EA653}" type="pres">
      <dgm:prSet presAssocID="{17E24E04-1A68-4809-A31E-356B9B7005EC}" presName="linearProcess" presStyleCnt="0"/>
      <dgm:spPr/>
    </dgm:pt>
    <dgm:pt modelId="{36434656-399C-4D04-A77F-33A50CEBA8D7}" type="pres">
      <dgm:prSet presAssocID="{1333CAEB-FBB0-4E97-A43C-1DD0BCC1932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68446B-FADB-48B2-8E00-1F22F33A17C4}" type="pres">
      <dgm:prSet presAssocID="{CD65D96B-E870-41EA-BBD9-3DC37B152E02}" presName="sibTrans" presStyleCnt="0"/>
      <dgm:spPr/>
    </dgm:pt>
    <dgm:pt modelId="{A135755C-EA05-4669-B41C-A29D9D67865D}" type="pres">
      <dgm:prSet presAssocID="{934B3B29-2F0E-492E-A8E4-A0A46D89D4D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393448-C01F-4902-9B68-6EB0B1BDDCCD}" type="pres">
      <dgm:prSet presAssocID="{C7EC8DBA-0AC8-419E-9B02-818B4E5B36D9}" presName="sibTrans" presStyleCnt="0"/>
      <dgm:spPr/>
    </dgm:pt>
    <dgm:pt modelId="{40A03991-AB66-49CC-8778-3C8DD3DC6A43}" type="pres">
      <dgm:prSet presAssocID="{3DCDEF1A-0128-436E-B5CE-B0D5FF0B0DD4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61BE79-DDB2-46B9-9CDA-EFA36C3B3DFA}" type="pres">
      <dgm:prSet presAssocID="{56A05B67-5A83-4CDD-AE30-DA2AA161F750}" presName="sibTrans" presStyleCnt="0"/>
      <dgm:spPr/>
    </dgm:pt>
    <dgm:pt modelId="{23E1889C-230D-40D4-8D70-8A0EA093CE7B}" type="pres">
      <dgm:prSet presAssocID="{45EDE728-1EE6-43F0-B70D-2118E0DEDBD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ABE56A-E591-4204-99F1-68A033CBE448}" srcId="{17E24E04-1A68-4809-A31E-356B9B7005EC}" destId="{1333CAEB-FBB0-4E97-A43C-1DD0BCC19328}" srcOrd="0" destOrd="0" parTransId="{A2D2F3E1-9A63-4A19-B1C6-6AD74EE365B8}" sibTransId="{CD65D96B-E870-41EA-BBD9-3DC37B152E02}"/>
    <dgm:cxn modelId="{FD4D0632-6B98-4518-9A22-899042EFE4A8}" srcId="{17E24E04-1A68-4809-A31E-356B9B7005EC}" destId="{45EDE728-1EE6-43F0-B70D-2118E0DEDBD7}" srcOrd="3" destOrd="0" parTransId="{6F64C25A-36E3-4C3C-A9E9-A39A1C6772D1}" sibTransId="{4ACA7862-807A-4150-9733-5CBBD10A1B57}"/>
    <dgm:cxn modelId="{629835F6-B562-4C22-8F77-52A39B69D114}" srcId="{17E24E04-1A68-4809-A31E-356B9B7005EC}" destId="{3DCDEF1A-0128-436E-B5CE-B0D5FF0B0DD4}" srcOrd="2" destOrd="0" parTransId="{E900E34A-20C3-47AC-B516-BE3CC6DB554B}" sibTransId="{56A05B67-5A83-4CDD-AE30-DA2AA161F750}"/>
    <dgm:cxn modelId="{81778444-6B99-4F55-9A3A-0A1AA547434D}" type="presOf" srcId="{3DCDEF1A-0128-436E-B5CE-B0D5FF0B0DD4}" destId="{40A03991-AB66-49CC-8778-3C8DD3DC6A43}" srcOrd="0" destOrd="0" presId="urn:microsoft.com/office/officeart/2005/8/layout/hProcess9"/>
    <dgm:cxn modelId="{39E23A91-1E50-48A2-AAA4-D1CD79AA88A0}" srcId="{17E24E04-1A68-4809-A31E-356B9B7005EC}" destId="{934B3B29-2F0E-492E-A8E4-A0A46D89D4DF}" srcOrd="1" destOrd="0" parTransId="{323AC455-5953-4DF7-AD1D-25FD0500F2A1}" sibTransId="{C7EC8DBA-0AC8-419E-9B02-818B4E5B36D9}"/>
    <dgm:cxn modelId="{8D7B14A2-F992-4E1F-9495-0EE0E4A6B2E8}" type="presOf" srcId="{45EDE728-1EE6-43F0-B70D-2118E0DEDBD7}" destId="{23E1889C-230D-40D4-8D70-8A0EA093CE7B}" srcOrd="0" destOrd="0" presId="urn:microsoft.com/office/officeart/2005/8/layout/hProcess9"/>
    <dgm:cxn modelId="{CDC7E7B9-1EB5-4EFE-98AB-A6BFFE2E700B}" type="presOf" srcId="{934B3B29-2F0E-492E-A8E4-A0A46D89D4DF}" destId="{A135755C-EA05-4669-B41C-A29D9D67865D}" srcOrd="0" destOrd="0" presId="urn:microsoft.com/office/officeart/2005/8/layout/hProcess9"/>
    <dgm:cxn modelId="{5F4C3359-4891-42DE-9F9A-72D11A62DECC}" type="presOf" srcId="{17E24E04-1A68-4809-A31E-356B9B7005EC}" destId="{88738F56-46BC-4360-AE01-85C95C71847C}" srcOrd="0" destOrd="0" presId="urn:microsoft.com/office/officeart/2005/8/layout/hProcess9"/>
    <dgm:cxn modelId="{1E9E5E0F-C564-46AF-8C0D-3158F2FCFF9B}" type="presOf" srcId="{1333CAEB-FBB0-4E97-A43C-1DD0BCC19328}" destId="{36434656-399C-4D04-A77F-33A50CEBA8D7}" srcOrd="0" destOrd="0" presId="urn:microsoft.com/office/officeart/2005/8/layout/hProcess9"/>
    <dgm:cxn modelId="{92143CD9-E1A3-4FD9-B0F8-92DF3074B014}" type="presParOf" srcId="{88738F56-46BC-4360-AE01-85C95C71847C}" destId="{3FB9992F-3C18-4456-91FF-92C30BC180C2}" srcOrd="0" destOrd="0" presId="urn:microsoft.com/office/officeart/2005/8/layout/hProcess9"/>
    <dgm:cxn modelId="{D4089981-A19E-40C2-A856-75F34BF45086}" type="presParOf" srcId="{88738F56-46BC-4360-AE01-85C95C71847C}" destId="{B8EFB3D9-986A-4B7A-B464-97DC629EA653}" srcOrd="1" destOrd="0" presId="urn:microsoft.com/office/officeart/2005/8/layout/hProcess9"/>
    <dgm:cxn modelId="{B088EEA8-1AF0-4E1F-BBCD-3C05EBEC8E94}" type="presParOf" srcId="{B8EFB3D9-986A-4B7A-B464-97DC629EA653}" destId="{36434656-399C-4D04-A77F-33A50CEBA8D7}" srcOrd="0" destOrd="0" presId="urn:microsoft.com/office/officeart/2005/8/layout/hProcess9"/>
    <dgm:cxn modelId="{A206A16D-0A77-407A-A3EE-23454E74F0E3}" type="presParOf" srcId="{B8EFB3D9-986A-4B7A-B464-97DC629EA653}" destId="{5468446B-FADB-48B2-8E00-1F22F33A17C4}" srcOrd="1" destOrd="0" presId="urn:microsoft.com/office/officeart/2005/8/layout/hProcess9"/>
    <dgm:cxn modelId="{442E27DE-E36C-4136-8358-0780B41782C1}" type="presParOf" srcId="{B8EFB3D9-986A-4B7A-B464-97DC629EA653}" destId="{A135755C-EA05-4669-B41C-A29D9D67865D}" srcOrd="2" destOrd="0" presId="urn:microsoft.com/office/officeart/2005/8/layout/hProcess9"/>
    <dgm:cxn modelId="{66777631-9BD4-439A-969A-45983FF5629A}" type="presParOf" srcId="{B8EFB3D9-986A-4B7A-B464-97DC629EA653}" destId="{82393448-C01F-4902-9B68-6EB0B1BDDCCD}" srcOrd="3" destOrd="0" presId="urn:microsoft.com/office/officeart/2005/8/layout/hProcess9"/>
    <dgm:cxn modelId="{4A4B5717-3F38-478C-A438-BAF2897BB423}" type="presParOf" srcId="{B8EFB3D9-986A-4B7A-B464-97DC629EA653}" destId="{40A03991-AB66-49CC-8778-3C8DD3DC6A43}" srcOrd="4" destOrd="0" presId="urn:microsoft.com/office/officeart/2005/8/layout/hProcess9"/>
    <dgm:cxn modelId="{8ACC40B0-5E4B-4589-9D83-50493D8B4B40}" type="presParOf" srcId="{B8EFB3D9-986A-4B7A-B464-97DC629EA653}" destId="{EE61BE79-DDB2-46B9-9CDA-EFA36C3B3DFA}" srcOrd="5" destOrd="0" presId="urn:microsoft.com/office/officeart/2005/8/layout/hProcess9"/>
    <dgm:cxn modelId="{CC0CA098-E2AC-4113-8998-89F13A641EFA}" type="presParOf" srcId="{B8EFB3D9-986A-4B7A-B464-97DC629EA653}" destId="{23E1889C-230D-40D4-8D70-8A0EA093CE7B}" srcOrd="6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454F1-6BDC-493E-834B-15CA006ED7C6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B9006-CAA8-4331-86ED-41FAE7EBA0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保证 </a:t>
            </a:r>
            <a:r>
              <a:rPr lang="en-US" altLang="zh-CN" dirty="0" smtClean="0"/>
              <a:t>model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view </a:t>
            </a:r>
            <a:r>
              <a:rPr lang="zh-CN" altLang="en-US" dirty="0" smtClean="0"/>
              <a:t>的同步， </a:t>
            </a:r>
            <a:r>
              <a:rPr lang="en-US" altLang="zh-CN" dirty="0" smtClean="0"/>
              <a:t>view </a:t>
            </a:r>
            <a:r>
              <a:rPr lang="zh-CN" altLang="en-US" dirty="0" smtClean="0"/>
              <a:t>不直接操作 </a:t>
            </a:r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9006-CAA8-4331-86ED-41FAE7EBA01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Route </a:t>
            </a:r>
            <a:r>
              <a:rPr lang="zh-CN" altLang="en-US" dirty="0" smtClean="0"/>
              <a:t>规则最优匹配用户输入的 </a:t>
            </a:r>
            <a:r>
              <a:rPr lang="en-US" altLang="zh-CN" dirty="0" err="1" smtClean="0"/>
              <a:t>url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FF59-B105-407A-B110-A99E3DC9C89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主要作用为记录状态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B9006-CAA8-4331-86ED-41FAE7EBA01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E:\WWing\阿里巴巴\11.7.9 技术嘉年华（xiaolong）\制作物\PPT模板\技术嘉年华PPT模板-01-封面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8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E114-7D3E-4971-988A-8FF73258DBD7}" type="datetimeFigureOut">
              <a:rPr lang="zh-CN" altLang="en-US" smtClean="0"/>
              <a:pPr/>
              <a:t>2011/11/30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3991-5179-4D52-9E6F-25A03CE2E26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技术嘉年华PPT模板-01-内页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minghe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11" Type="http://schemas.openxmlformats.org/officeDocument/2006/relationships/diagramColors" Target="../diagrams/colors2.xml"/><Relationship Id="rId5" Type="http://schemas.openxmlformats.org/officeDocument/2006/relationships/diagramLayout" Target="../diagrams/layout1.xml"/><Relationship Id="rId10" Type="http://schemas.openxmlformats.org/officeDocument/2006/relationships/diagramQuickStyle" Target="../diagrams/quickStyle2.xml"/><Relationship Id="rId4" Type="http://schemas.openxmlformats.org/officeDocument/2006/relationships/diagramData" Target="../diagrams/data1.xml"/><Relationship Id="rId9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xx.com/new" TargetMode="External"/><Relationship Id="rId2" Type="http://schemas.openxmlformats.org/officeDocument/2006/relationships/hyperlink" Target="http://xx.com/#new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issyui.com/kissy/src/mvc/demo.html" TargetMode="External"/><Relationship Id="rId2" Type="http://schemas.openxmlformats.org/officeDocument/2006/relationships/hyperlink" Target="http://docs.kissyui.com/docs/html/api/component/mvc/index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KISSY MVC Overview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yiminghe@gmail.com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mtClean="0"/>
              <a:t>2011-11-17 Draft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28800"/>
            <a:ext cx="4464496" cy="412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dirty="0" smtClean="0"/>
              <a:t>models management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</a:t>
            </a:r>
          </a:p>
          <a:p>
            <a:pPr lvl="1"/>
            <a:r>
              <a:rPr lang="en-US" altLang="zh-CN" dirty="0" err="1" smtClean="0"/>
              <a:t>getById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getByCid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err="1" smtClean="0"/>
              <a:t>Remve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S.each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S.filter</a:t>
            </a:r>
            <a:endParaRPr lang="zh-CN" altLang="en-US" dirty="0"/>
          </a:p>
        </p:txBody>
      </p:sp>
      <p:pic>
        <p:nvPicPr>
          <p:cNvPr id="5" name="图片 4" descr="Col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46" y="1556792"/>
            <a:ext cx="3612254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9712" y="1628800"/>
            <a:ext cx="4536504" cy="423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Event-Driven</a:t>
            </a:r>
          </a:p>
          <a:p>
            <a:pPr lvl="1"/>
            <a:r>
              <a:rPr lang="en-US" altLang="zh-CN" dirty="0" smtClean="0"/>
              <a:t>Bubbled *Change</a:t>
            </a:r>
          </a:p>
          <a:p>
            <a:pPr lvl="1"/>
            <a:r>
              <a:rPr lang="en-US" altLang="zh-CN" dirty="0" smtClean="0"/>
              <a:t>add</a:t>
            </a:r>
          </a:p>
          <a:p>
            <a:pPr lvl="1"/>
            <a:r>
              <a:rPr lang="en-US" altLang="zh-CN" dirty="0" smtClean="0"/>
              <a:t>remove</a:t>
            </a:r>
          </a:p>
          <a:p>
            <a:pPr lvl="1"/>
            <a:r>
              <a:rPr lang="en-US" altLang="zh-CN" dirty="0" err="1" smtClean="0"/>
              <a:t>afterModelsChange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 .load() )</a:t>
            </a:r>
            <a:endParaRPr lang="zh-CN" altLang="en-US" dirty="0"/>
          </a:p>
        </p:txBody>
      </p:sp>
      <p:pic>
        <p:nvPicPr>
          <p:cNvPr id="5" name="图片 4" descr="Col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96752"/>
            <a:ext cx="4400550" cy="543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Server-</a:t>
            </a:r>
            <a:r>
              <a:rPr lang="en-US" altLang="zh-CN" dirty="0" err="1" smtClean="0"/>
              <a:t>tranparent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load</a:t>
            </a:r>
          </a:p>
          <a:p>
            <a:pPr lvl="1"/>
            <a:r>
              <a:rPr lang="en-US" altLang="zh-CN" dirty="0" smtClean="0"/>
              <a:t>create</a:t>
            </a:r>
            <a:endParaRPr lang="zh-CN" altLang="en-US" dirty="0"/>
          </a:p>
        </p:txBody>
      </p:sp>
      <p:pic>
        <p:nvPicPr>
          <p:cNvPr id="5" name="图片 4" descr="Col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96752"/>
            <a:ext cx="4400550" cy="543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5776" y="1844824"/>
            <a:ext cx="3816424" cy="392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Dumb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Dumb View</a:t>
            </a:r>
            <a:endParaRPr lang="zh-CN" altLang="en-US" dirty="0"/>
          </a:p>
        </p:txBody>
      </p:sp>
      <p:pic>
        <p:nvPicPr>
          <p:cNvPr id="4" name="内容占位符 3" descr="cro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4" y="1844824"/>
            <a:ext cx="2808312" cy="2808312"/>
          </a:xfrm>
        </p:spPr>
      </p:pic>
      <p:sp>
        <p:nvSpPr>
          <p:cNvPr id="5" name="TextBox 4"/>
          <p:cNvSpPr txBox="1"/>
          <p:nvPr/>
        </p:nvSpPr>
        <p:spPr>
          <a:xfrm>
            <a:off x="2411760" y="479715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Controllable View With DOM Event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Controllable 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Delegate Events</a:t>
            </a:r>
          </a:p>
          <a:p>
            <a:r>
              <a:rPr lang="en-US" altLang="zh-CN" dirty="0" smtClean="0"/>
              <a:t>Create Container</a:t>
            </a:r>
            <a:endParaRPr lang="zh-CN" altLang="en-US" dirty="0"/>
          </a:p>
        </p:txBody>
      </p:sp>
      <p:pic>
        <p:nvPicPr>
          <p:cNvPr id="4" name="图片 3" descr="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40768"/>
            <a:ext cx="3257550" cy="1781175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1619672" y="2780928"/>
          <a:ext cx="3552056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1619672" y="4509120"/>
          <a:ext cx="3552056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Controllable View</a:t>
            </a:r>
            <a:endParaRPr lang="zh-CN" alt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268760"/>
            <a:ext cx="5688632" cy="531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mvc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KISSY.use</a:t>
            </a:r>
            <a:r>
              <a:rPr lang="en-US" altLang="zh-CN" dirty="0" smtClean="0"/>
              <a:t> (“</a:t>
            </a:r>
            <a:r>
              <a:rPr lang="en-US" altLang="zh-CN" dirty="0" err="1" smtClean="0"/>
              <a:t>mvc”,function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S,mvc</a:t>
            </a:r>
            <a:r>
              <a:rPr lang="en-US" altLang="zh-CN" dirty="0" smtClean="0"/>
              <a:t>){</a:t>
            </a:r>
          </a:p>
          <a:p>
            <a:pPr lvl="1"/>
            <a:r>
              <a:rPr lang="en-US" altLang="zh-CN" dirty="0" err="1" smtClean="0"/>
              <a:t>mvc.View</a:t>
            </a:r>
            <a:r>
              <a:rPr lang="en-US" altLang="zh-CN" dirty="0" smtClean="0"/>
              <a:t>                     =&gt;  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mvc.Model</a:t>
            </a:r>
            <a:r>
              <a:rPr lang="en-US" altLang="zh-CN" dirty="0" smtClean="0"/>
              <a:t>                  =&gt;  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mvc.Collection</a:t>
            </a:r>
            <a:r>
              <a:rPr lang="en-US" altLang="zh-CN" dirty="0" smtClean="0"/>
              <a:t>            =&gt;  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mvc.Router</a:t>
            </a:r>
            <a:r>
              <a:rPr lang="en-US" altLang="zh-CN" dirty="0" smtClean="0"/>
              <a:t>                  =&gt;  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mvc.sync</a:t>
            </a:r>
            <a:r>
              <a:rPr lang="en-US" altLang="zh-CN" dirty="0" smtClean="0"/>
              <a:t>                      =&gt; </a:t>
            </a:r>
            <a:r>
              <a:rPr lang="zh-CN" altLang="en-US" dirty="0" smtClean="0"/>
              <a:t>默认系统同步</a:t>
            </a:r>
            <a:endParaRPr lang="en-US" altLang="zh-CN" dirty="0" smtClean="0"/>
          </a:p>
          <a:p>
            <a:r>
              <a:rPr lang="en-US" altLang="zh-CN" dirty="0" smtClean="0"/>
              <a:t>})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Powerful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url</a:t>
            </a:r>
            <a:r>
              <a:rPr lang="en-US" altLang="zh-CN" dirty="0" smtClean="0"/>
              <a:t> hash dispatched to function with path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and query 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 (intelligent dispatch)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“/edit/:id”  -&gt; fn</a:t>
            </a:r>
          </a:p>
          <a:p>
            <a:pPr lvl="1"/>
            <a:r>
              <a:rPr lang="en-US" altLang="zh-CN" dirty="0" smtClean="0"/>
              <a:t>/edit/99?q=1  =&gt;  fn(</a:t>
            </a:r>
            <a:r>
              <a:rPr lang="en-US" altLang="zh-CN" dirty="0" err="1" smtClean="0"/>
              <a:t>pathParam,queryParam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pathParam</a:t>
            </a:r>
            <a:r>
              <a:rPr lang="en-US" altLang="zh-CN" dirty="0" smtClean="0"/>
              <a:t> =&gt; {id:99}</a:t>
            </a:r>
          </a:p>
          <a:p>
            <a:pPr lvl="2"/>
            <a:r>
              <a:rPr lang="en-US" altLang="zh-CN" dirty="0" err="1" smtClean="0"/>
              <a:t>queryParam</a:t>
            </a:r>
            <a:r>
              <a:rPr lang="en-US" altLang="zh-CN" dirty="0" smtClean="0"/>
              <a:t> =&gt; {q:1}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“/new/*path”</a:t>
            </a:r>
          </a:p>
          <a:p>
            <a:pPr lvl="1"/>
            <a:r>
              <a:rPr lang="en-US" altLang="zh-CN" dirty="0" smtClean="0"/>
              <a:t>/new/kissy-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/is-good =&gt; fn(</a:t>
            </a:r>
            <a:r>
              <a:rPr lang="en-US" altLang="zh-CN" dirty="0" err="1" smtClean="0"/>
              <a:t>pathParam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err="1" smtClean="0"/>
              <a:t>pathParam</a:t>
            </a:r>
            <a:r>
              <a:rPr lang="en-US" altLang="zh-CN" dirty="0" smtClean="0"/>
              <a:t> =&gt; {path:”kissy-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/is-good”}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“/*path”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Graceful html5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Promotion @ Html5 History</a:t>
            </a:r>
          </a:p>
          <a:p>
            <a:pPr lvl="1"/>
            <a:r>
              <a:rPr lang="en-US" altLang="zh-CN" dirty="0" smtClean="0">
                <a:hlinkClick r:id="rId2"/>
              </a:rPr>
              <a:t>http://xx.com/#new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=&gt;</a:t>
            </a:r>
          </a:p>
          <a:p>
            <a:pPr lvl="1"/>
            <a:r>
              <a:rPr lang="en-US" altLang="zh-CN" dirty="0" smtClean="0">
                <a:hlinkClick r:id="rId3"/>
              </a:rPr>
              <a:t>http://xx.com/new</a:t>
            </a:r>
            <a:endParaRPr lang="en-US" altLang="zh-CN" dirty="0" smtClean="0"/>
          </a:p>
          <a:p>
            <a:r>
              <a:rPr lang="en-US" altLang="zh-CN" dirty="0" smtClean="0"/>
              <a:t>Degradation @ html &lt; 5</a:t>
            </a:r>
          </a:p>
          <a:p>
            <a:pPr lvl="1"/>
            <a:r>
              <a:rPr lang="en-US" altLang="zh-CN" dirty="0" smtClean="0">
                <a:hlinkClick r:id="rId3"/>
              </a:rPr>
              <a:t>http://xx.com/new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=&gt;</a:t>
            </a:r>
          </a:p>
          <a:p>
            <a:pPr lvl="1"/>
            <a:r>
              <a:rPr lang="en-US" altLang="zh-CN" dirty="0" smtClean="0"/>
              <a:t>http://xx.com/#new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Also some events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ou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00808"/>
            <a:ext cx="3667125" cy="201930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/>
        </p:nvGraphicFramePr>
        <p:xfrm>
          <a:off x="827584" y="3717032"/>
          <a:ext cx="518457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Powerful Router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340768"/>
            <a:ext cx="4104456" cy="493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mvc.sync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Load notes list  =&gt;  /notes/?_method=read</a:t>
            </a:r>
          </a:p>
          <a:p>
            <a:pPr lvl="1"/>
            <a:r>
              <a:rPr lang="en-US" altLang="zh-CN" dirty="0" smtClean="0"/>
              <a:t>Update note =&gt; /notes/</a:t>
            </a:r>
            <a:r>
              <a:rPr lang="en-US" altLang="zh-CN" dirty="0" err="1" smtClean="0"/>
              <a:t>noteId?_method</a:t>
            </a:r>
            <a:r>
              <a:rPr lang="en-US" altLang="zh-CN" dirty="0" smtClean="0"/>
              <a:t>=update</a:t>
            </a:r>
          </a:p>
          <a:p>
            <a:pPr lvl="1"/>
            <a:r>
              <a:rPr lang="en-US" altLang="zh-CN" dirty="0" smtClean="0"/>
              <a:t>Delete note =&gt; /notes/</a:t>
            </a:r>
            <a:r>
              <a:rPr lang="en-US" altLang="zh-CN" dirty="0" err="1" smtClean="0"/>
              <a:t>noteId?_method</a:t>
            </a:r>
            <a:r>
              <a:rPr lang="en-US" altLang="zh-CN" dirty="0" smtClean="0"/>
              <a:t>=delete</a:t>
            </a:r>
          </a:p>
          <a:p>
            <a:pPr lvl="1"/>
            <a:r>
              <a:rPr lang="en-US" altLang="zh-CN" dirty="0" smtClean="0"/>
              <a:t>Create note =&gt; /notes/?_method=create</a:t>
            </a:r>
          </a:p>
          <a:p>
            <a:pPr lvl="1"/>
            <a:r>
              <a:rPr lang="en-US" altLang="zh-CN" dirty="0" smtClean="0"/>
              <a:t>Load single note =&gt; /notes/</a:t>
            </a:r>
            <a:r>
              <a:rPr lang="en-US" altLang="zh-CN" dirty="0" err="1" smtClean="0"/>
              <a:t>noteId?_method</a:t>
            </a:r>
            <a:r>
              <a:rPr lang="en-US" altLang="zh-CN" dirty="0" smtClean="0"/>
              <a:t>=read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KISSY Notebook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loa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132856"/>
            <a:ext cx="5457143" cy="41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568" y="1700808"/>
            <a:ext cx="7340384" cy="37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NotesView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NoteView</a:t>
            </a:r>
            <a:endParaRPr lang="zh-CN" altLang="en-US" dirty="0"/>
          </a:p>
        </p:txBody>
      </p:sp>
      <p:pic>
        <p:nvPicPr>
          <p:cNvPr id="4" name="内容占位符 3" descr="notesvie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844824"/>
            <a:ext cx="6076191" cy="40190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SearchView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1988840"/>
            <a:ext cx="866215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EditView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556792"/>
            <a:ext cx="6754034" cy="438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Flexible data transfer</a:t>
            </a:r>
          </a:p>
          <a:p>
            <a:pPr lvl="1"/>
            <a:r>
              <a:rPr lang="en-US" altLang="zh-CN" dirty="0" smtClean="0"/>
              <a:t>sync</a:t>
            </a:r>
          </a:p>
          <a:p>
            <a:pPr lvl="1"/>
            <a:r>
              <a:rPr lang="en-US" altLang="zh-CN" dirty="0" smtClean="0"/>
              <a:t>parse</a:t>
            </a:r>
          </a:p>
          <a:p>
            <a:pPr lvl="1"/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urlRoot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196752"/>
            <a:ext cx="386715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Router 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1916832"/>
            <a:ext cx="8064896" cy="62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7543" y="3356992"/>
            <a:ext cx="7704857" cy="77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00" y="3095666"/>
            <a:ext cx="6000000" cy="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API:</a:t>
            </a:r>
          </a:p>
          <a:p>
            <a:pPr>
              <a:buNone/>
            </a:pPr>
            <a:r>
              <a:rPr lang="en-US" sz="2000" dirty="0" smtClean="0">
                <a:hlinkClick r:id="rId2"/>
              </a:rPr>
              <a:t>http://docs.kissyui.com/docs/html/api/component/mvc/index.html</a:t>
            </a: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Demo:</a:t>
            </a:r>
          </a:p>
          <a:p>
            <a:pPr>
              <a:buNone/>
            </a:pPr>
            <a:r>
              <a:rPr lang="en-US" sz="2000" dirty="0" smtClean="0">
                <a:hlinkClick r:id="rId3"/>
              </a:rPr>
              <a:t>http://docs.kissyui.com/kissy/src/mvc/demo.html</a:t>
            </a: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Model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1920" y="1196752"/>
            <a:ext cx="3888432" cy="544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62880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默认服务地址：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/notes/{</a:t>
            </a:r>
            <a:r>
              <a:rPr lang="en-US" altLang="zh-CN" dirty="0" err="1" smtClean="0"/>
              <a:t>noteId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Event-Driven</a:t>
            </a:r>
          </a:p>
          <a:p>
            <a:pPr lvl="1"/>
            <a:r>
              <a:rPr lang="en-US" altLang="zh-CN" dirty="0" smtClean="0"/>
              <a:t>*Change</a:t>
            </a:r>
          </a:p>
          <a:p>
            <a:pPr lvl="1"/>
            <a:r>
              <a:rPr lang="en-US" altLang="zh-CN" dirty="0" err="1" smtClean="0"/>
              <a:t>BeforeXChange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AfterXChange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196752"/>
            <a:ext cx="386715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Model Code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00808"/>
            <a:ext cx="4248472" cy="439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Server-Transparent</a:t>
            </a:r>
          </a:p>
          <a:p>
            <a:pPr lvl="1"/>
            <a:r>
              <a:rPr lang="en-US" altLang="zh-CN" dirty="0" smtClean="0"/>
              <a:t>Load</a:t>
            </a:r>
          </a:p>
          <a:p>
            <a:pPr lvl="1"/>
            <a:r>
              <a:rPr lang="en-US" altLang="zh-CN" dirty="0" smtClean="0"/>
              <a:t>Save</a:t>
            </a:r>
          </a:p>
          <a:p>
            <a:pPr lvl="1"/>
            <a:r>
              <a:rPr lang="en-US" altLang="zh-CN" dirty="0" smtClean="0"/>
              <a:t>destroy</a:t>
            </a:r>
            <a:endParaRPr lang="zh-CN" altLang="en-US" dirty="0"/>
          </a:p>
        </p:txBody>
      </p:sp>
      <p:pic>
        <p:nvPicPr>
          <p:cNvPr id="4" name="图片 3" descr="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196752"/>
            <a:ext cx="386715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Model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9792" y="1556792"/>
            <a:ext cx="2952328" cy="41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Collection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Flexible data transfer</a:t>
            </a:r>
          </a:p>
          <a:p>
            <a:pPr lvl="1"/>
            <a:r>
              <a:rPr lang="en-US" altLang="zh-CN" dirty="0" smtClean="0"/>
              <a:t>sync</a:t>
            </a:r>
          </a:p>
          <a:p>
            <a:pPr lvl="1"/>
            <a:r>
              <a:rPr lang="en-US" altLang="zh-CN" dirty="0" smtClean="0"/>
              <a:t>parse</a:t>
            </a:r>
            <a:endParaRPr lang="zh-CN" altLang="en-US" dirty="0"/>
          </a:p>
        </p:txBody>
      </p:sp>
      <p:pic>
        <p:nvPicPr>
          <p:cNvPr id="5" name="图片 4" descr="Coll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124744"/>
            <a:ext cx="4400550" cy="543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oba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taobao</Template>
  <TotalTime>1026</TotalTime>
  <Words>331</Words>
  <Application>Microsoft Office PowerPoint</Application>
  <PresentationFormat>全屏显示(4:3)</PresentationFormat>
  <Paragraphs>149</Paragraphs>
  <Slides>32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taobao</vt:lpstr>
      <vt:lpstr>自定义设计方案</vt:lpstr>
      <vt:lpstr>KISSY MVC Overview</vt:lpstr>
      <vt:lpstr>幻灯片 2</vt:lpstr>
      <vt:lpstr>Smart Model</vt:lpstr>
      <vt:lpstr>Smart Model</vt:lpstr>
      <vt:lpstr>Smart Model</vt:lpstr>
      <vt:lpstr>Smart Model Code</vt:lpstr>
      <vt:lpstr>Smart Model</vt:lpstr>
      <vt:lpstr>Smart Model</vt:lpstr>
      <vt:lpstr>Smart Collection</vt:lpstr>
      <vt:lpstr>Smart Collection</vt:lpstr>
      <vt:lpstr>Smart Collection</vt:lpstr>
      <vt:lpstr>Smart Collection</vt:lpstr>
      <vt:lpstr>Smart Collection</vt:lpstr>
      <vt:lpstr>Smart Collection</vt:lpstr>
      <vt:lpstr>Smart Collection</vt:lpstr>
      <vt:lpstr>Dumb View</vt:lpstr>
      <vt:lpstr>Dumb View</vt:lpstr>
      <vt:lpstr>Controllable View</vt:lpstr>
      <vt:lpstr>Controllable View</vt:lpstr>
      <vt:lpstr>Powerful router</vt:lpstr>
      <vt:lpstr>Graceful html5 support</vt:lpstr>
      <vt:lpstr>Router Events</vt:lpstr>
      <vt:lpstr>Powerful Router</vt:lpstr>
      <vt:lpstr>Global sync</vt:lpstr>
      <vt:lpstr>Example</vt:lpstr>
      <vt:lpstr>list</vt:lpstr>
      <vt:lpstr>NotesView/NoteView</vt:lpstr>
      <vt:lpstr>SearchView</vt:lpstr>
      <vt:lpstr>EditView</vt:lpstr>
      <vt:lpstr>Router </vt:lpstr>
      <vt:lpstr>Sync</vt:lpstr>
      <vt:lpstr>Refer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KISSY MVC</dc:title>
  <cp:lastModifiedBy>承玉</cp:lastModifiedBy>
  <cp:revision>142</cp:revision>
  <dcterms:modified xsi:type="dcterms:W3CDTF">2011-11-30T06:44:12Z</dcterms:modified>
</cp:coreProperties>
</file>