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/>
    <p:restoredTop sz="94631"/>
  </p:normalViewPr>
  <p:slideViewPr>
    <p:cSldViewPr snapToGrid="0" snapToObjects="1">
      <p:cViewPr varScale="1">
        <p:scale>
          <a:sx n="77" d="100"/>
          <a:sy n="77" d="100"/>
        </p:scale>
        <p:origin x="200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D5B2-112D-D44E-A5E6-EEDB1CA57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89281-E382-2C4C-AE30-C6B0399EF1EE}"/>
              </a:ext>
            </a:extLst>
          </p:cNvPr>
          <p:cNvSpPr txBox="1"/>
          <p:nvPr/>
        </p:nvSpPr>
        <p:spPr>
          <a:xfrm>
            <a:off x="1612669" y="4833133"/>
            <a:ext cx="4089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29408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E8AF-4E6D-8C4C-8016-8C90C9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Droid Sans"/>
                <a:ea typeface="Droid Sans"/>
                <a:cs typeface="Droid Sans"/>
                <a:sym typeface="Droid Sans"/>
              </a:rPr>
              <a:t>Animation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964A-8CCD-0F45-8932-2F15A91E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96538"/>
            <a:ext cx="10542819" cy="4851861"/>
          </a:xfrm>
        </p:spPr>
        <p:txBody>
          <a:bodyPr>
            <a:noAutofit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Animated API</a:t>
            </a:r>
          </a:p>
          <a:p>
            <a:pPr marL="914400" lvl="1" indent="-317500">
              <a:lnSpc>
                <a:spcPct val="130434"/>
              </a:lnSpc>
              <a:spcBef>
                <a:spcPts val="0"/>
              </a:spcBef>
              <a:buSzPts val="1400"/>
              <a:buChar char="○"/>
            </a:pPr>
            <a:r>
              <a:rPr lang="en-GB" sz="2000" i="1" dirty="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 err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Animated.</a:t>
            </a:r>
            <a:r>
              <a:rPr lang="en-GB" sz="2000" dirty="0" err="1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dirty="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914400" lvl="1" indent="-317500">
              <a:lnSpc>
                <a:spcPct val="130434"/>
              </a:lnSpc>
              <a:spcBef>
                <a:spcPts val="0"/>
              </a:spcBef>
              <a:buSzPts val="1400"/>
              <a:buChar char="○"/>
            </a:pPr>
            <a:r>
              <a:rPr lang="en-GB" sz="2000" dirty="0" err="1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Animated</a:t>
            </a:r>
            <a:r>
              <a:rPr lang="en-GB" sz="2000" i="1" dirty="0" err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2000" dirty="0" err="1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timing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(foo, { </a:t>
            </a:r>
            <a:r>
              <a:rPr lang="en-GB" sz="2000" i="1" dirty="0" err="1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toValue</a:t>
            </a:r>
            <a:r>
              <a:rPr lang="en-GB" sz="2000" dirty="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i="1" dirty="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duration</a:t>
            </a:r>
            <a:r>
              <a:rPr lang="en-GB" sz="2000" dirty="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})</a:t>
            </a:r>
            <a:r>
              <a:rPr lang="en-GB" sz="2000" i="1" dirty="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2000" dirty="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start()</a:t>
            </a:r>
          </a:p>
          <a:p>
            <a:pPr marL="914400" lvl="1" indent="-317500">
              <a:lnSpc>
                <a:spcPct val="130434"/>
              </a:lnSpc>
              <a:spcBef>
                <a:spcPts val="0"/>
              </a:spcBef>
              <a:buSzPts val="1400"/>
              <a:buChar char="○"/>
            </a:pP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dirty="0" err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Animated.View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i="1" dirty="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GB" sz="2000" dirty="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dirty="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GB" sz="2000" i="1" dirty="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GB" sz="2000" dirty="0" err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2000" i="1" dirty="0" err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2000" dirty="0" err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-GB" sz="2000" i="1" dirty="0" err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2000" dirty="0" err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i="1" dirty="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opacity</a:t>
            </a:r>
            <a:r>
              <a:rPr lang="en-GB" sz="2000" dirty="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dirty="0" err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fadeAnim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r>
              <a:rPr lang="en-GB" sz="2000" dirty="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GB" sz="2000" dirty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 err="1"/>
              <a:t>LayoutAnimation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1022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E8AF-4E6D-8C4C-8016-8C90C9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Droid Sans"/>
                <a:ea typeface="Droid Sans"/>
                <a:cs typeface="Droid Sans"/>
                <a:sym typeface="Droid Sans"/>
              </a:rPr>
              <a:t>React Navigation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964A-8CCD-0F45-8932-2F15A91E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96538"/>
            <a:ext cx="10542819" cy="4851861"/>
          </a:xfrm>
        </p:spPr>
        <p:txBody>
          <a:bodyPr>
            <a:noAutofit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 err="1"/>
              <a:t>StackNavigator</a:t>
            </a:r>
            <a:endParaRPr lang="en-GB" sz="2400" dirty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 err="1"/>
              <a:t>TabNavigator</a:t>
            </a:r>
            <a:endParaRPr lang="en-GB" sz="2400" dirty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route configuration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nesting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 err="1"/>
              <a:t>this.props.navigation</a:t>
            </a:r>
            <a:endParaRPr lang="en-GB" sz="2400" dirty="0"/>
          </a:p>
          <a:p>
            <a:pPr marL="457200" lvl="0" indent="0">
              <a:lnSpc>
                <a:spcPct val="130434"/>
              </a:lnSpc>
              <a:spcBef>
                <a:spcPts val="1600"/>
              </a:spcBef>
              <a:buNone/>
            </a:pPr>
            <a:r>
              <a:rPr lang="en-GB" i="1" dirty="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{ navigation } </a:t>
            </a:r>
            <a:r>
              <a:rPr lang="en-GB" dirty="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i="1" dirty="0" err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 err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457200" lvl="0" indent="0">
              <a:lnSpc>
                <a:spcPct val="130434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navigation</a:t>
            </a:r>
            <a:r>
              <a:rPr lang="en-GB" i="1" dirty="0" err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 err="1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navigate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GB" i="1" dirty="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Details</a:t>
            </a:r>
            <a:r>
              <a:rPr lang="en-GB" dirty="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 indent="0">
              <a:lnSpc>
                <a:spcPct val="130434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navigation</a:t>
            </a:r>
            <a:r>
              <a:rPr lang="en-GB" i="1" dirty="0" err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 err="1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navigate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dirty="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GB" i="1" dirty="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Details</a:t>
            </a:r>
            <a:r>
              <a:rPr lang="en-GB" dirty="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, { </a:t>
            </a:r>
            <a:r>
              <a:rPr lang="en-GB" i="1" dirty="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dirty="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});</a:t>
            </a:r>
          </a:p>
          <a:p>
            <a:pPr marL="457200" lvl="0" indent="0">
              <a:lnSpc>
                <a:spcPct val="130434"/>
              </a:lnSpc>
              <a:spcBef>
                <a:spcPts val="0"/>
              </a:spcBef>
              <a:buNone/>
            </a:pPr>
            <a:r>
              <a:rPr lang="en-GB" i="1" dirty="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id </a:t>
            </a:r>
            <a:r>
              <a:rPr lang="en-GB" dirty="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navigation</a:t>
            </a:r>
            <a:r>
              <a:rPr lang="en-GB" i="1" dirty="0" err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 err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-GB" i="1" dirty="0" err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 err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-GB" i="1" dirty="0" err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 err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GB" i="1" dirty="0">
              <a:solidFill>
                <a:srgbClr val="EB3D5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0901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E8AF-4E6D-8C4C-8016-8C90C9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Droid Sans"/>
                <a:sym typeface="Droid Sans"/>
              </a:rPr>
              <a:t>Networking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964A-8CCD-0F45-8932-2F15A91E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96538"/>
            <a:ext cx="10542819" cy="4851861"/>
          </a:xfrm>
        </p:spPr>
        <p:txBody>
          <a:bodyPr>
            <a:noAutofit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fetch()</a:t>
            </a:r>
          </a:p>
          <a:p>
            <a:pPr marL="457200" lv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en-GB" i="1" dirty="0" err="1">
                <a:solidFill>
                  <a:srgbClr val="EB3D5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dirty="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 response </a:t>
            </a:r>
            <a:r>
              <a:rPr lang="en-GB" dirty="0">
                <a:solidFill>
                  <a:srgbClr val="78BD6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dirty="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i="1" dirty="0">
                <a:solidFill>
                  <a:srgbClr val="78BD65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dirty="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E5CD52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-GB" dirty="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uri</a:t>
            </a:r>
            <a:r>
              <a:rPr lang="en-GB" dirty="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i="1" dirty="0" err="1">
                <a:solidFill>
                  <a:srgbClr val="EB3D5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dirty="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dirty="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78BD6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dirty="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i="1" dirty="0">
                <a:solidFill>
                  <a:srgbClr val="78BD65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dirty="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GB" dirty="0" err="1">
                <a:solidFill>
                  <a:srgbClr val="78BD65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dirty="0" err="1">
                <a:solidFill>
                  <a:srgbClr val="E5CD52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dirty="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GB" dirty="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16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 err="1"/>
              <a:t>XMLHttpRequest</a:t>
            </a:r>
            <a:endParaRPr lang="en-GB" sz="2400" dirty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 err="1"/>
              <a:t>WebSockets</a:t>
            </a:r>
            <a:endParaRPr lang="en-GB" sz="2400" dirty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endParaRPr lang="en-GB" sz="2400" dirty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00386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F39F-739C-1647-BD9A-633845D7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6E64-A1FF-4B4A-B87A-80CD5159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63536"/>
            <a:ext cx="9403742" cy="498486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Native iOS / Android app development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Competition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Xamarin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Ionic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Apache Cordova / PhoneGap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4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F39F-739C-1647-BD9A-633845D7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6E64-A1FF-4B4A-B87A-80CD5159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63536"/>
            <a:ext cx="9403742" cy="4984864"/>
          </a:xfrm>
        </p:spPr>
        <p:txBody>
          <a:bodyPr/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community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battle-tested: Instagram, Facebook, Tesla, </a:t>
            </a:r>
            <a:r>
              <a:rPr lang="en-GB" sz="2400" dirty="0" err="1"/>
              <a:t>AirBnb</a:t>
            </a:r>
            <a:r>
              <a:rPr lang="en-GB" sz="2400" dirty="0"/>
              <a:t>, Skype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dev/debugging without full build/</a:t>
            </a:r>
            <a:r>
              <a:rPr lang="en-GB" sz="2400" dirty="0" err="1"/>
              <a:t>Xcode</a:t>
            </a:r>
            <a:endParaRPr lang="en-GB" sz="2400" dirty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sophisticated gesture handling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access to native capabilities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constant updates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2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F39F-739C-1647-BD9A-633845D7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6E64-A1FF-4B4A-B87A-80CD5159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63536"/>
            <a:ext cx="9403742" cy="4984864"/>
          </a:xfrm>
        </p:spPr>
        <p:txBody>
          <a:bodyPr/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ES6+/</a:t>
            </a:r>
            <a:r>
              <a:rPr lang="en-GB" sz="2400" dirty="0" err="1"/>
              <a:t>npm</a:t>
            </a:r>
            <a:r>
              <a:rPr lang="en-GB" sz="2400" dirty="0"/>
              <a:t>/yarn/React/flexbox/fetch/…….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constant updates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u="sng" dirty="0"/>
              <a:t>not</a:t>
            </a:r>
            <a:r>
              <a:rPr lang="en-GB" sz="2400" dirty="0"/>
              <a:t> pixel perfect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toolchain</a:t>
            </a:r>
          </a:p>
          <a:p>
            <a:pPr marL="857250" lvl="1">
              <a:spcBef>
                <a:spcPts val="0"/>
              </a:spcBef>
              <a:buSzPts val="1800"/>
              <a:buChar char="●"/>
            </a:pPr>
            <a:r>
              <a:rPr lang="en-GB" sz="2000" dirty="0"/>
              <a:t>create-react-native-app &amp; Expo</a:t>
            </a:r>
          </a:p>
          <a:p>
            <a:pPr marL="857250" lvl="1">
              <a:spcBef>
                <a:spcPts val="0"/>
              </a:spcBef>
              <a:buSzPts val="1800"/>
              <a:buChar char="●"/>
            </a:pPr>
            <a:r>
              <a:rPr lang="en-GB" sz="2000" dirty="0"/>
              <a:t>babel, </a:t>
            </a:r>
            <a:r>
              <a:rPr lang="en-GB" sz="2000" dirty="0" err="1"/>
              <a:t>eslint</a:t>
            </a:r>
            <a:r>
              <a:rPr lang="en-GB" sz="2000" dirty="0"/>
              <a:t>, flow, watchman, jest, yarn...</a:t>
            </a:r>
          </a:p>
          <a:p>
            <a:pPr marL="857250" lvl="1">
              <a:spcBef>
                <a:spcPts val="0"/>
              </a:spcBef>
              <a:buSzPts val="1800"/>
              <a:buChar char="●"/>
            </a:pPr>
            <a:r>
              <a:rPr lang="en-GB" sz="2000" dirty="0"/>
              <a:t>Windows, *nix, macOS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9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1C0E-3852-234F-9D6A-65983A4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2629"/>
          </a:xfrm>
        </p:spPr>
        <p:txBody>
          <a:bodyPr/>
          <a:lstStyle/>
          <a:p>
            <a:r>
              <a:rPr lang="en-US" dirty="0"/>
              <a:t>Comparison with React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2E788-BD68-7D40-A37F-8D09DD968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257342"/>
            <a:ext cx="9761425" cy="2570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38A91-0713-5945-B5D0-D08C0255E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9" y="3960771"/>
            <a:ext cx="9761425" cy="26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5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7915-7FF9-AB45-9B75-840DD2E0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9756-6730-A64B-A32C-CC3FD6CE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96786"/>
            <a:ext cx="10808826" cy="4951614"/>
          </a:xfrm>
        </p:spPr>
        <p:txBody>
          <a:bodyPr/>
          <a:lstStyle/>
          <a:p>
            <a:pPr marL="457200" lvl="0">
              <a:spcBef>
                <a:spcPts val="1600"/>
              </a:spcBef>
              <a:buSzPts val="1800"/>
              <a:buFont typeface="Droid Sans"/>
              <a:buChar char="●"/>
            </a:pPr>
            <a:r>
              <a:rPr lang="en-GB" sz="2400" noProof="1">
                <a:latin typeface="Droid Sans"/>
                <a:ea typeface="Droid Sans"/>
                <a:cs typeface="Droid Sans"/>
                <a:sym typeface="Droid Sans"/>
              </a:rPr>
              <a:t>View	    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noProof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&gt;{...}&lt;/</a:t>
            </a:r>
            <a:r>
              <a:rPr lang="en-GB" sz="2400" noProof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>
              <a:spcBef>
                <a:spcPts val="0"/>
              </a:spcBef>
              <a:buSzPts val="1800"/>
              <a:buFont typeface="Droid Sans"/>
              <a:buChar char="●"/>
            </a:pPr>
            <a:r>
              <a:rPr lang="en-GB" sz="2400" noProof="1">
                <a:latin typeface="Droid Sans"/>
                <a:ea typeface="Droid Sans"/>
                <a:cs typeface="Droid Sans"/>
                <a:sym typeface="Droid Sans"/>
              </a:rPr>
              <a:t>Text		    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noProof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&gt;Hello.&lt;/</a:t>
            </a:r>
            <a:r>
              <a:rPr lang="en-GB" sz="2400" noProof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GB" sz="2400" noProof="1">
              <a:latin typeface="Droid Sans"/>
              <a:ea typeface="Droid Sans"/>
              <a:cs typeface="Droid Sans"/>
              <a:sym typeface="Droid Sans"/>
            </a:endParaRPr>
          </a:p>
          <a:p>
            <a:pPr marL="457200" lvl="0">
              <a:spcBef>
                <a:spcPts val="0"/>
              </a:spcBef>
              <a:buSzPts val="1800"/>
              <a:buFont typeface="Droid Sans"/>
              <a:buChar char="●"/>
            </a:pPr>
            <a:r>
              <a:rPr lang="en-GB" sz="2400" noProof="1">
                <a:latin typeface="Droid Sans"/>
                <a:ea typeface="Droid Sans"/>
                <a:cs typeface="Droid Sans"/>
                <a:sym typeface="Droid Sans"/>
              </a:rPr>
              <a:t>Image	    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noProof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i="1" noProof="1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-GB" sz="2400" noProof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400" noProof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GB" sz="2400" noProof="1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 noProof="1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GB" sz="2400" i="1" noProof="1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./logo.png</a:t>
            </a:r>
            <a:r>
              <a:rPr lang="en-GB" sz="2400" noProof="1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2400" noProof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lang="en-GB" sz="2400" noProof="1">
              <a:latin typeface="Droid Sans"/>
              <a:ea typeface="Droid Sans"/>
              <a:cs typeface="Droid Sans"/>
              <a:sym typeface="Droid Sans"/>
            </a:endParaRPr>
          </a:p>
          <a:p>
            <a:pPr marL="457200" lvl="0">
              <a:spcBef>
                <a:spcPts val="0"/>
              </a:spcBef>
              <a:buSzPts val="1800"/>
              <a:buFont typeface="Droid Sans"/>
              <a:buChar char="●"/>
            </a:pPr>
            <a:r>
              <a:rPr lang="en-GB" sz="2400" noProof="1">
                <a:latin typeface="Droid Sans"/>
                <a:ea typeface="Droid Sans"/>
                <a:cs typeface="Droid Sans"/>
                <a:sym typeface="Droid Sans"/>
              </a:rPr>
              <a:t>TextInput   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noProof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TextInput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i="1" noProof="1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onChangeText</a:t>
            </a:r>
            <a:r>
              <a:rPr lang="en-GB" sz="2400" noProof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400" noProof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lang="en-GB" sz="2400" i="1" noProof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handleChangeText</a:t>
            </a:r>
            <a:r>
              <a:rPr lang="en-GB" sz="2400" noProof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i="1" noProof="1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GB" sz="2400" noProof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400" noProof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lang="en-GB" sz="2400" i="1" noProof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-GB" sz="2400" i="1" noProof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r>
              <a:rPr lang="en-GB" sz="2400" noProof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lang="en-GB" sz="2400" noProof="1">
              <a:latin typeface="Droid Sans"/>
              <a:ea typeface="Droid Sans"/>
              <a:cs typeface="Droid Sans"/>
              <a:sym typeface="Droid Sans"/>
            </a:endParaRPr>
          </a:p>
          <a:p>
            <a:pPr marL="457200" lvl="0">
              <a:spcBef>
                <a:spcPts val="0"/>
              </a:spcBef>
              <a:buSzPts val="1800"/>
              <a:buFont typeface="Droid Sans"/>
              <a:buChar char="●"/>
            </a:pPr>
            <a:r>
              <a:rPr lang="en-GB" sz="2400" noProof="1">
                <a:latin typeface="Droid Sans"/>
                <a:ea typeface="Droid Sans"/>
                <a:cs typeface="Droid Sans"/>
                <a:sym typeface="Droid Sans"/>
              </a:rPr>
              <a:t>ScrollView  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noProof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400" noProof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GB" sz="2400" noProof="1">
              <a:latin typeface="Droid Sans"/>
              <a:ea typeface="Droid Sans"/>
              <a:cs typeface="Droid Sans"/>
              <a:sym typeface="Droid Sans"/>
            </a:endParaRPr>
          </a:p>
          <a:p>
            <a:pPr marL="457200" lvl="0">
              <a:spcBef>
                <a:spcPts val="0"/>
              </a:spcBef>
              <a:buSzPts val="1800"/>
              <a:buFont typeface="Droid Sans"/>
              <a:buChar char="●"/>
            </a:pPr>
            <a:r>
              <a:rPr lang="en-GB" sz="2400" noProof="1">
                <a:latin typeface="Droid Sans"/>
                <a:ea typeface="Droid Sans"/>
                <a:cs typeface="Droid Sans"/>
                <a:sym typeface="Droid Sans"/>
              </a:rPr>
              <a:t>StyleSheet  </a:t>
            </a:r>
            <a:r>
              <a:rPr lang="en-GB" sz="2400" i="1" noProof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styles </a:t>
            </a:r>
            <a:r>
              <a:rPr lang="en-GB" sz="2400" noProof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noProof="1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lang="en-GB" sz="2400" i="1" noProof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2400" noProof="1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-GB" sz="2400" i="1" noProof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GB" sz="2400" noProof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-GB" sz="2400" noProof="1"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GB" sz="2400" noProof="1">
              <a:latin typeface="Droid Sans"/>
              <a:ea typeface="Droid Sans"/>
              <a:cs typeface="Droid Sans"/>
              <a:sym typeface="Droid Sans"/>
            </a:endParaRPr>
          </a:p>
          <a:p>
            <a:pPr marL="457200" lvl="0">
              <a:spcBef>
                <a:spcPts val="1600"/>
              </a:spcBef>
              <a:buSzPts val="1800"/>
              <a:buFont typeface="Droid Sans"/>
              <a:buChar char="●"/>
            </a:pPr>
            <a:r>
              <a:rPr lang="en-GB" sz="2400" noProof="1">
                <a:latin typeface="Droid Sans"/>
                <a:ea typeface="Droid Sans"/>
                <a:cs typeface="Droid Sans"/>
                <a:sym typeface="Droid Sans"/>
              </a:rPr>
              <a:t>FlatList, SectionList, (ListView)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6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E8AF-4E6D-8C4C-8016-8C90C9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Droid Sans"/>
                <a:ea typeface="Droid Sans"/>
                <a:cs typeface="Droid Sans"/>
                <a:sym typeface="Droid Sans"/>
              </a:rPr>
              <a:t>Styling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964A-8CCD-0F45-8932-2F15A91E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96538"/>
            <a:ext cx="10492943" cy="4851861"/>
          </a:xfrm>
        </p:spPr>
        <p:txBody>
          <a:bodyPr>
            <a:normAutofit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dimensions: fixed | flex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layout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/>
              <a:t>flex, </a:t>
            </a:r>
            <a:r>
              <a:rPr lang="en-GB" sz="2000" dirty="0" err="1"/>
              <a:t>flexDirection</a:t>
            </a:r>
            <a:r>
              <a:rPr lang="en-GB" sz="2000" dirty="0"/>
              <a:t>, </a:t>
            </a:r>
            <a:r>
              <a:rPr lang="en-GB" sz="2000" dirty="0" err="1"/>
              <a:t>justifyContent</a:t>
            </a:r>
            <a:r>
              <a:rPr lang="en-GB" sz="2000" dirty="0"/>
              <a:t>, </a:t>
            </a:r>
            <a:r>
              <a:rPr lang="en-GB" sz="2000" dirty="0" err="1"/>
              <a:t>alignItems</a:t>
            </a:r>
            <a:endParaRPr lang="en-GB" sz="2000" dirty="0"/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/>
              <a:t>width, height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/>
              <a:t>margin, padding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visual (View)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 err="1"/>
              <a:t>color</a:t>
            </a:r>
            <a:r>
              <a:rPr lang="en-GB" sz="2000" dirty="0"/>
              <a:t>, </a:t>
            </a:r>
            <a:r>
              <a:rPr lang="en-GB" sz="2000" dirty="0" err="1"/>
              <a:t>backgroundColor</a:t>
            </a:r>
            <a:endParaRPr lang="en-GB" sz="2000" dirty="0"/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 err="1"/>
              <a:t>borderWidth</a:t>
            </a:r>
            <a:r>
              <a:rPr lang="en-GB" sz="2000" dirty="0"/>
              <a:t>, </a:t>
            </a:r>
            <a:r>
              <a:rPr lang="en-GB" sz="2000" dirty="0" err="1"/>
              <a:t>borderColor</a:t>
            </a:r>
            <a:r>
              <a:rPr lang="en-GB" sz="2000" dirty="0"/>
              <a:t>, </a:t>
            </a:r>
            <a:r>
              <a:rPr lang="en-GB" sz="2000" dirty="0" err="1"/>
              <a:t>borderRadius</a:t>
            </a:r>
            <a:endParaRPr lang="en-GB" sz="2000" dirty="0"/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/>
              <a:t>opacity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visual (Text)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 err="1"/>
              <a:t>fontFamily</a:t>
            </a:r>
            <a:r>
              <a:rPr lang="en-GB" sz="2000" dirty="0"/>
              <a:t>, </a:t>
            </a:r>
            <a:r>
              <a:rPr lang="en-GB" sz="2000" dirty="0" err="1"/>
              <a:t>fontSize</a:t>
            </a:r>
            <a:r>
              <a:rPr lang="en-GB" sz="2000" dirty="0"/>
              <a:t>, </a:t>
            </a:r>
            <a:r>
              <a:rPr lang="en-GB" sz="2000" dirty="0" err="1"/>
              <a:t>fontStyle</a:t>
            </a:r>
            <a:r>
              <a:rPr lang="en-GB" sz="2000" dirty="0"/>
              <a:t>, </a:t>
            </a:r>
            <a:r>
              <a:rPr lang="en-GB" sz="2000" dirty="0" err="1"/>
              <a:t>fontWeight</a:t>
            </a:r>
            <a:r>
              <a:rPr lang="en-GB" sz="2000" dirty="0"/>
              <a:t>, </a:t>
            </a:r>
            <a:r>
              <a:rPr lang="en-GB" sz="2000" dirty="0" err="1"/>
              <a:t>lineHeight</a:t>
            </a:r>
            <a:r>
              <a:rPr lang="en-GB" sz="2000" dirty="0"/>
              <a:t>, </a:t>
            </a:r>
            <a:r>
              <a:rPr lang="en-GB" sz="2000" dirty="0" err="1"/>
              <a:t>textAlign</a:t>
            </a:r>
            <a:r>
              <a:rPr lang="en-GB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362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E8AF-4E6D-8C4C-8016-8C90C9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Droid Sans"/>
                <a:ea typeface="Droid Sans"/>
                <a:cs typeface="Droid Sans"/>
                <a:sym typeface="Droid Sans"/>
              </a:rPr>
              <a:t>UI, Native &amp; custom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964A-8CCD-0F45-8932-2F15A91E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96538"/>
            <a:ext cx="10509568" cy="4851861"/>
          </a:xfrm>
        </p:spPr>
        <p:txBody>
          <a:bodyPr>
            <a:noAutofit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User Interface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/>
              <a:t>Button, Picker, Slider, Switch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iOS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 err="1"/>
              <a:t>ActionSheetIOS</a:t>
            </a:r>
            <a:r>
              <a:rPr lang="en-GB" sz="2000" dirty="0"/>
              <a:t>, </a:t>
            </a:r>
            <a:r>
              <a:rPr lang="en-GB" sz="2000" dirty="0" err="1"/>
              <a:t>AlertIOS</a:t>
            </a:r>
            <a:r>
              <a:rPr lang="en-GB" sz="2000" dirty="0"/>
              <a:t>, </a:t>
            </a:r>
            <a:r>
              <a:rPr lang="en-GB" sz="2000" dirty="0" err="1"/>
              <a:t>DatePickerIOS</a:t>
            </a:r>
            <a:r>
              <a:rPr lang="en-GB" sz="2000" dirty="0"/>
              <a:t>, </a:t>
            </a:r>
            <a:r>
              <a:rPr lang="en-GB" sz="2000" dirty="0" err="1"/>
              <a:t>ImagePickerIOS</a:t>
            </a:r>
            <a:r>
              <a:rPr lang="en-GB" sz="2000" dirty="0"/>
              <a:t>, </a:t>
            </a:r>
            <a:r>
              <a:rPr lang="en-GB" sz="2000" dirty="0" err="1"/>
              <a:t>NavigatorIOS</a:t>
            </a:r>
            <a:r>
              <a:rPr lang="en-GB" sz="2000" dirty="0"/>
              <a:t>, </a:t>
            </a:r>
            <a:r>
              <a:rPr lang="en-GB" sz="2000" dirty="0" err="1"/>
              <a:t>ProgressViewIOS</a:t>
            </a:r>
            <a:r>
              <a:rPr lang="en-GB" sz="2000" dirty="0"/>
              <a:t>, </a:t>
            </a:r>
            <a:r>
              <a:rPr lang="en-GB" sz="2000" dirty="0" err="1"/>
              <a:t>PushNotificationIOS</a:t>
            </a:r>
            <a:r>
              <a:rPr lang="en-GB" sz="2000" dirty="0"/>
              <a:t>, </a:t>
            </a:r>
            <a:r>
              <a:rPr lang="en-GB" sz="2000" dirty="0" err="1"/>
              <a:t>SegmentedControlIOS</a:t>
            </a:r>
            <a:r>
              <a:rPr lang="en-GB" sz="2000" dirty="0"/>
              <a:t>, </a:t>
            </a:r>
            <a:r>
              <a:rPr lang="en-GB" sz="2000" dirty="0" err="1"/>
              <a:t>TabBarIOS</a:t>
            </a:r>
            <a:endParaRPr lang="en-GB" sz="2000" dirty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Android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 err="1"/>
              <a:t>BackHandler</a:t>
            </a:r>
            <a:r>
              <a:rPr lang="en-GB" sz="2000" dirty="0"/>
              <a:t>, </a:t>
            </a:r>
            <a:r>
              <a:rPr lang="en-GB" sz="2000" dirty="0" err="1"/>
              <a:t>DatePickerAndroid</a:t>
            </a:r>
            <a:r>
              <a:rPr lang="en-GB" sz="2000" dirty="0"/>
              <a:t>, </a:t>
            </a:r>
            <a:r>
              <a:rPr lang="en-GB" sz="2000" dirty="0" err="1"/>
              <a:t>DrawerLayoutAndroid</a:t>
            </a:r>
            <a:r>
              <a:rPr lang="en-GB" sz="2000" dirty="0"/>
              <a:t>, </a:t>
            </a:r>
            <a:r>
              <a:rPr lang="en-GB" sz="2000" dirty="0" err="1"/>
              <a:t>PermissionsAndroid</a:t>
            </a:r>
            <a:r>
              <a:rPr lang="en-GB" sz="2000" dirty="0"/>
              <a:t>, </a:t>
            </a:r>
            <a:r>
              <a:rPr lang="en-GB" sz="2000" dirty="0" err="1"/>
              <a:t>ProgressBarAndroid</a:t>
            </a:r>
            <a:r>
              <a:rPr lang="en-GB" sz="2000" dirty="0"/>
              <a:t>, </a:t>
            </a:r>
            <a:r>
              <a:rPr lang="en-GB" sz="2000" dirty="0" err="1"/>
              <a:t>TimePickerAndroid</a:t>
            </a:r>
            <a:r>
              <a:rPr lang="en-GB" sz="2000" dirty="0"/>
              <a:t>, </a:t>
            </a:r>
            <a:r>
              <a:rPr lang="en-GB" sz="2000" dirty="0" err="1"/>
              <a:t>ToastAndroid</a:t>
            </a:r>
            <a:r>
              <a:rPr lang="en-GB" sz="2000" dirty="0"/>
              <a:t>, </a:t>
            </a:r>
            <a:r>
              <a:rPr lang="en-GB" sz="2000" dirty="0" err="1"/>
              <a:t>ToolbarAndroid</a:t>
            </a:r>
            <a:r>
              <a:rPr lang="en-GB" sz="2000" dirty="0"/>
              <a:t>, </a:t>
            </a:r>
            <a:r>
              <a:rPr lang="en-GB" sz="2000" dirty="0" err="1"/>
              <a:t>ViewPagerAndroid</a:t>
            </a:r>
            <a:endParaRPr lang="en-GB" sz="2000" dirty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Platform-specific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/>
              <a:t>file extensions: </a:t>
            </a:r>
            <a:r>
              <a:rPr lang="en-GB" sz="2000" dirty="0" err="1"/>
              <a:t>Button.ios.js</a:t>
            </a:r>
            <a:r>
              <a:rPr lang="en-GB" sz="2000" dirty="0"/>
              <a:t> | </a:t>
            </a:r>
            <a:r>
              <a:rPr lang="en-GB" sz="2000" dirty="0" err="1"/>
              <a:t>Button.android.js</a:t>
            </a:r>
            <a:endParaRPr lang="en-GB" sz="2000" dirty="0"/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/>
              <a:t>Platform module: </a:t>
            </a:r>
            <a:r>
              <a:rPr lang="en-GB" sz="2000" dirty="0" err="1"/>
              <a:t>Platform.OS</a:t>
            </a:r>
            <a:r>
              <a:rPr lang="en-GB" sz="2000" dirty="0"/>
              <a:t>, </a:t>
            </a:r>
            <a:r>
              <a:rPr lang="en-GB" sz="2000" dirty="0" err="1"/>
              <a:t>Platform.select</a:t>
            </a:r>
            <a:r>
              <a:rPr lang="en-GB" sz="2000" dirty="0"/>
              <a:t>, </a:t>
            </a:r>
            <a:r>
              <a:rPr lang="en-GB" sz="2000" dirty="0" err="1"/>
              <a:t>Platform.Version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7751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E8AF-4E6D-8C4C-8016-8C90C9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Droid Sans"/>
                <a:ea typeface="Droid Sans"/>
                <a:cs typeface="Droid Sans"/>
                <a:sym typeface="Droid Sans"/>
              </a:rPr>
              <a:t>Touch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964A-8CCD-0F45-8932-2F15A91E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96538"/>
            <a:ext cx="9403742" cy="4851861"/>
          </a:xfrm>
        </p:spPr>
        <p:txBody>
          <a:bodyPr>
            <a:noAutofit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Native props</a:t>
            </a:r>
          </a:p>
          <a:p>
            <a:pPr marL="914400" lvl="1" indent="-304800">
              <a:lnSpc>
                <a:spcPct val="130434"/>
              </a:lnSpc>
              <a:spcBef>
                <a:spcPts val="0"/>
              </a:spcBef>
              <a:buSzPts val="1200"/>
              <a:buChar char="○"/>
            </a:pP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dirty="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i="1" dirty="0" err="1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onPress</a:t>
            </a:r>
            <a:r>
              <a:rPr lang="en-GB" sz="2000" dirty="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dirty="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lang="en-GB" sz="2000" i="1" dirty="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GB" sz="2000" dirty="0" err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onPressButton</a:t>
            </a:r>
            <a:r>
              <a:rPr lang="en-GB" sz="2000" dirty="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i="1" dirty="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GB" sz="2000" dirty="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2000" dirty="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i="1" dirty="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Press Me</a:t>
            </a:r>
            <a:r>
              <a:rPr lang="en-GB" sz="2000" dirty="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000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lang="en-GB" sz="2000" dirty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 err="1"/>
              <a:t>Touchables</a:t>
            </a:r>
            <a:endParaRPr lang="en-GB" sz="2400" dirty="0"/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 err="1"/>
              <a:t>TouchableHighlight</a:t>
            </a:r>
            <a:r>
              <a:rPr lang="en-GB" sz="2000" dirty="0"/>
              <a:t>, </a:t>
            </a:r>
            <a:r>
              <a:rPr lang="en-GB" sz="2000" dirty="0" err="1"/>
              <a:t>TouchableOpacity</a:t>
            </a:r>
            <a:r>
              <a:rPr lang="en-GB" sz="2000" dirty="0"/>
              <a:t>, </a:t>
            </a:r>
            <a:r>
              <a:rPr lang="en-GB" sz="2000" dirty="0" err="1"/>
              <a:t>TouchableWithoutFeedback</a:t>
            </a:r>
            <a:endParaRPr lang="en-GB" sz="2000" dirty="0"/>
          </a:p>
          <a:p>
            <a:pPr marL="457200" lvl="0" indent="0">
              <a:lnSpc>
                <a:spcPct val="130434"/>
              </a:lnSpc>
              <a:spcBef>
                <a:spcPts val="1600"/>
              </a:spcBef>
              <a:buNone/>
            </a:pP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 &lt;</a:t>
            </a:r>
            <a:r>
              <a:rPr lang="en-GB" dirty="0" err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TouchableOpacity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1" dirty="0" err="1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onPress</a:t>
            </a:r>
            <a:r>
              <a:rPr lang="en-GB" dirty="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dirty="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GB" dirty="0" err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i="1" dirty="0" err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 err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handlePress</a:t>
            </a:r>
            <a:r>
              <a:rPr lang="en-GB" dirty="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0">
              <a:lnSpc>
                <a:spcPct val="130434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   &lt;</a:t>
            </a:r>
            <a:r>
              <a:rPr lang="en-GB" dirty="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1" dirty="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GB" dirty="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dirty="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GB" dirty="0" err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lang="en-GB" i="1" dirty="0" err="1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dirty="0" err="1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-GB" dirty="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dirty="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0">
              <a:lnSpc>
                <a:spcPct val="130434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 &lt;/</a:t>
            </a:r>
            <a:r>
              <a:rPr lang="en-GB" dirty="0" err="1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TouchableOpacity</a:t>
            </a:r>
            <a:r>
              <a:rPr lang="en-GB" dirty="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>
              <a:lnSpc>
                <a:spcPct val="130434"/>
              </a:lnSpc>
              <a:spcBef>
                <a:spcPts val="0"/>
              </a:spcBef>
              <a:buNone/>
            </a:pPr>
            <a:endParaRPr lang="en-GB" sz="2400" dirty="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Gesture Responder System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89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994</TotalTime>
  <Words>389</Words>
  <Application>Microsoft Macintosh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Century Gothic</vt:lpstr>
      <vt:lpstr>Consolas</vt:lpstr>
      <vt:lpstr>Courier New</vt:lpstr>
      <vt:lpstr>Droid Sans</vt:lpstr>
      <vt:lpstr>Wingdings</vt:lpstr>
      <vt:lpstr>Wingdings 3</vt:lpstr>
      <vt:lpstr>Ion</vt:lpstr>
      <vt:lpstr>React Native</vt:lpstr>
      <vt:lpstr>General info</vt:lpstr>
      <vt:lpstr>Pros</vt:lpstr>
      <vt:lpstr>Cons</vt:lpstr>
      <vt:lpstr>Comparison with React</vt:lpstr>
      <vt:lpstr>Core components</vt:lpstr>
      <vt:lpstr>Styling</vt:lpstr>
      <vt:lpstr>UI, Native &amp; custom components</vt:lpstr>
      <vt:lpstr>Touch</vt:lpstr>
      <vt:lpstr>Animation</vt:lpstr>
      <vt:lpstr>React Navigation</vt:lpstr>
      <vt:lpstr>Networking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Leo Brdar</dc:creator>
  <cp:lastModifiedBy>Leo Brdar</cp:lastModifiedBy>
  <cp:revision>5</cp:revision>
  <dcterms:created xsi:type="dcterms:W3CDTF">2018-05-01T17:07:57Z</dcterms:created>
  <dcterms:modified xsi:type="dcterms:W3CDTF">2018-05-02T09:42:16Z</dcterms:modified>
</cp:coreProperties>
</file>