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31"/>
  </p:normalViewPr>
  <p:slideViewPr>
    <p:cSldViewPr snapToGrid="0" snapToObjects="1">
      <p:cViewPr varScale="1">
        <p:scale>
          <a:sx n="73" d="100"/>
          <a:sy n="73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D5B2-112D-D44E-A5E6-EEDB1CA5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89281-E382-2C4C-AE30-C6B0399EF1EE}"/>
              </a:ext>
            </a:extLst>
          </p:cNvPr>
          <p:cNvSpPr txBox="1"/>
          <p:nvPr/>
        </p:nvSpPr>
        <p:spPr>
          <a:xfrm>
            <a:off x="1612669" y="4833133"/>
            <a:ext cx="4089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29408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F39F-739C-1647-BD9A-633845D7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818"/>
          </a:xfrm>
        </p:spPr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6E64-A1FF-4B4A-B87A-80CD5159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63536"/>
            <a:ext cx="9403742" cy="4984864"/>
          </a:xfrm>
        </p:spPr>
        <p:txBody>
          <a:bodyPr>
            <a:normAutofit/>
          </a:bodyPr>
          <a:lstStyle/>
          <a:p>
            <a:r>
              <a:rPr lang="en-US" sz="2400" dirty="0" err="1"/>
              <a:t>Platform.select</a:t>
            </a:r>
            <a:r>
              <a:rPr lang="en-US" sz="2400" dirty="0"/>
              <a:t>({ </a:t>
            </a:r>
            <a:r>
              <a:rPr lang="en-US" sz="2400" dirty="0" err="1"/>
              <a:t>ios</a:t>
            </a:r>
            <a:r>
              <a:rPr lang="en-US" sz="2400" dirty="0"/>
              <a:t>: ____, android: ____ })</a:t>
            </a:r>
          </a:p>
          <a:p>
            <a:pPr lvl="1"/>
            <a:r>
              <a:rPr lang="en-US" sz="2200" dirty="0"/>
              <a:t>returns whatever is specified for current platform</a:t>
            </a:r>
          </a:p>
          <a:p>
            <a:r>
              <a:rPr lang="en-US" sz="2400" dirty="0" err="1"/>
              <a:t>Platform.OS</a:t>
            </a:r>
            <a:endParaRPr lang="en-US" sz="2400" dirty="0"/>
          </a:p>
          <a:p>
            <a:pPr lvl="1"/>
            <a:r>
              <a:rPr lang="en-US" sz="2200" dirty="0"/>
              <a:t>returns string of active platform (‘</a:t>
            </a:r>
            <a:r>
              <a:rPr lang="en-US" sz="2200" dirty="0" err="1"/>
              <a:t>ios</a:t>
            </a:r>
            <a:r>
              <a:rPr lang="en-US" sz="2200" dirty="0"/>
              <a:t>’, ‘android’)</a:t>
            </a:r>
          </a:p>
          <a:p>
            <a:r>
              <a:rPr lang="en-US" sz="2400" dirty="0" err="1"/>
              <a:t>Platform.Version</a:t>
            </a:r>
            <a:endParaRPr lang="en-US" sz="2400" dirty="0"/>
          </a:p>
          <a:p>
            <a:pPr lvl="1"/>
            <a:r>
              <a:rPr lang="en-US" sz="2200" dirty="0"/>
              <a:t>returns string of active OS version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324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F39F-739C-1647-BD9A-633845D7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818"/>
          </a:xfrm>
        </p:spPr>
        <p:txBody>
          <a:bodyPr/>
          <a:lstStyle/>
          <a:p>
            <a:r>
              <a:rPr lang="en-US" dirty="0"/>
              <a:t>Other important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6E64-A1FF-4B4A-B87A-80CD5159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3536"/>
            <a:ext cx="10520119" cy="4984864"/>
          </a:xfrm>
        </p:spPr>
        <p:txBody>
          <a:bodyPr>
            <a:normAutofit/>
          </a:bodyPr>
          <a:lstStyle/>
          <a:p>
            <a:r>
              <a:rPr lang="en-US" sz="2400" dirty="0"/>
              <a:t>Alert</a:t>
            </a:r>
          </a:p>
          <a:p>
            <a:pPr lvl="1"/>
            <a:r>
              <a:rPr lang="en-US" sz="2200" dirty="0"/>
              <a:t>display native alert window </a:t>
            </a:r>
          </a:p>
          <a:p>
            <a:r>
              <a:rPr lang="en-US" sz="2400" dirty="0" err="1"/>
              <a:t>AppRegistry</a:t>
            </a:r>
            <a:r>
              <a:rPr lang="en-US" sz="2400" dirty="0"/>
              <a:t> </a:t>
            </a:r>
          </a:p>
          <a:p>
            <a:pPr lvl="1"/>
            <a:r>
              <a:rPr lang="en-US" sz="2200" dirty="0"/>
              <a:t>JS entry point to running all RN apps</a:t>
            </a:r>
          </a:p>
          <a:p>
            <a:pPr lvl="1"/>
            <a:r>
              <a:rPr lang="en-US" sz="2200" dirty="0"/>
              <a:t>root component should register with </a:t>
            </a:r>
            <a:r>
              <a:rPr lang="en-US" sz="2200" dirty="0" err="1"/>
              <a:t>AppRegistry</a:t>
            </a:r>
            <a:r>
              <a:rPr lang="en-US" sz="2200" dirty="0"/>
              <a:t>. </a:t>
            </a:r>
            <a:r>
              <a:rPr lang="en-US" sz="2200" dirty="0" err="1"/>
              <a:t>registerComponent</a:t>
            </a:r>
            <a:r>
              <a:rPr lang="en-US" sz="2200" dirty="0"/>
              <a:t>() so native system can load the bundle for the app </a:t>
            </a:r>
          </a:p>
          <a:p>
            <a:r>
              <a:rPr lang="en-US" sz="2400" dirty="0" err="1"/>
              <a:t>AsyncStorage</a:t>
            </a:r>
            <a:endParaRPr lang="en-US" sz="2400" dirty="0"/>
          </a:p>
          <a:p>
            <a:pPr lvl="1"/>
            <a:r>
              <a:rPr lang="en-US" sz="2200" dirty="0"/>
              <a:t>asynchronous, persistent, key-value storage system that is global to the app</a:t>
            </a:r>
          </a:p>
          <a:p>
            <a:pPr lvl="1"/>
            <a:r>
              <a:rPr lang="en-US" sz="2200" dirty="0"/>
              <a:t>similar to </a:t>
            </a:r>
            <a:r>
              <a:rPr lang="en-US" sz="2200" dirty="0" err="1"/>
              <a:t>LocalStorage</a:t>
            </a:r>
            <a:r>
              <a:rPr lang="en-US" sz="2200" dirty="0"/>
              <a:t> in web</a:t>
            </a:r>
          </a:p>
          <a:p>
            <a:pPr lvl="1"/>
            <a:r>
              <a:rPr lang="en-US" sz="2200" dirty="0"/>
              <a:t>works only with string</a:t>
            </a:r>
          </a:p>
        </p:txBody>
      </p:sp>
    </p:spTree>
    <p:extLst>
      <p:ext uri="{BB962C8B-B14F-4D97-AF65-F5344CB8AC3E}">
        <p14:creationId xmlns:p14="http://schemas.microsoft.com/office/powerpoint/2010/main" val="423694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F39F-739C-1647-BD9A-633845D7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818"/>
          </a:xfrm>
        </p:spPr>
        <p:txBody>
          <a:bodyPr/>
          <a:lstStyle/>
          <a:p>
            <a:r>
              <a:rPr lang="en-US" dirty="0"/>
              <a:t>Other important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6E64-A1FF-4B4A-B87A-80CD5159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3536"/>
            <a:ext cx="10520119" cy="49848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Dimensions</a:t>
            </a:r>
            <a:endParaRPr lang="en-US" dirty="0"/>
          </a:p>
          <a:p>
            <a:pPr marL="457200" lvl="1" indent="0">
              <a:buNone/>
            </a:pPr>
            <a:r>
              <a:rPr lang="en-US" i="1" dirty="0" err="1"/>
              <a:t>const</a:t>
            </a:r>
            <a:r>
              <a:rPr lang="en-US" i="1" dirty="0"/>
              <a:t> {height, width} = </a:t>
            </a:r>
            <a:r>
              <a:rPr lang="en-US" i="1" dirty="0" err="1"/>
              <a:t>Dimensions.get</a:t>
            </a:r>
            <a:r>
              <a:rPr lang="en-US" i="1" dirty="0"/>
              <a:t>('window’);</a:t>
            </a:r>
          </a:p>
          <a:p>
            <a:pPr lvl="1"/>
            <a:r>
              <a:rPr lang="en-US" sz="2200" dirty="0"/>
              <a:t>can change so use it in render, not in </a:t>
            </a:r>
            <a:r>
              <a:rPr lang="en-US" sz="2200" dirty="0" err="1"/>
              <a:t>StyleSheet</a:t>
            </a:r>
            <a:endParaRPr lang="en-US" sz="2200" dirty="0"/>
          </a:p>
          <a:p>
            <a:pPr lvl="1"/>
            <a:r>
              <a:rPr lang="en-US" sz="2200" dirty="0" err="1"/>
              <a:t>onLayout</a:t>
            </a:r>
            <a:r>
              <a:rPr lang="en-US" sz="2200" dirty="0"/>
              <a:t>, </a:t>
            </a:r>
            <a:r>
              <a:rPr lang="en-US" sz="2200" dirty="0" err="1"/>
              <a:t>addEventListener</a:t>
            </a:r>
            <a:endParaRPr lang="en-US" sz="2200" dirty="0"/>
          </a:p>
          <a:p>
            <a:r>
              <a:rPr lang="en-US" sz="2400" dirty="0"/>
              <a:t>Keyboard</a:t>
            </a:r>
          </a:p>
          <a:p>
            <a:pPr lvl="1"/>
            <a:r>
              <a:rPr lang="en-US" sz="2200" dirty="0"/>
              <a:t>listen to events, hide</a:t>
            </a:r>
          </a:p>
          <a:p>
            <a:r>
              <a:rPr lang="en-US" sz="2400" dirty="0" err="1"/>
              <a:t>NetInfo</a:t>
            </a:r>
            <a:endParaRPr lang="en-US" sz="2400" dirty="0"/>
          </a:p>
          <a:p>
            <a:pPr lvl="1"/>
            <a:r>
              <a:rPr lang="en-US" sz="2200" dirty="0" err="1"/>
              <a:t>getConnectionInfo</a:t>
            </a:r>
            <a:endParaRPr lang="en-US" sz="2200" dirty="0"/>
          </a:p>
          <a:p>
            <a:pPr lvl="1"/>
            <a:r>
              <a:rPr lang="en-US" sz="2200" dirty="0" err="1"/>
              <a:t>addEventListener</a:t>
            </a:r>
            <a:endParaRPr lang="en-US" sz="2200" dirty="0"/>
          </a:p>
          <a:p>
            <a:pPr lvl="1"/>
            <a:r>
              <a:rPr lang="en-US" sz="2200" dirty="0" err="1"/>
              <a:t>isConnected</a:t>
            </a:r>
            <a:endParaRPr lang="en-US" sz="2200" dirty="0"/>
          </a:p>
          <a:p>
            <a:pPr lvl="1"/>
            <a:r>
              <a:rPr lang="en-US" sz="2200" dirty="0"/>
              <a:t>issues: not 100% reliable, gives false negative values</a:t>
            </a:r>
          </a:p>
        </p:txBody>
      </p:sp>
    </p:spTree>
    <p:extLst>
      <p:ext uri="{BB962C8B-B14F-4D97-AF65-F5344CB8AC3E}">
        <p14:creationId xmlns:p14="http://schemas.microsoft.com/office/powerpoint/2010/main" val="26870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F39F-739C-1647-BD9A-633845D7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818"/>
          </a:xfrm>
        </p:spPr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6E64-A1FF-4B4A-B87A-80CD5159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3536"/>
            <a:ext cx="10520119" cy="498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i="1" dirty="0" err="1"/>
              <a:t>navigator.geolocation</a:t>
            </a:r>
            <a:endParaRPr lang="en-US" sz="2200" i="1" dirty="0"/>
          </a:p>
          <a:p>
            <a:r>
              <a:rPr lang="en-US" sz="2200" dirty="0"/>
              <a:t>permissions in </a:t>
            </a:r>
            <a:r>
              <a:rPr lang="en-US" sz="2200" dirty="0" err="1"/>
              <a:t>info.plist</a:t>
            </a:r>
            <a:r>
              <a:rPr lang="en-US" sz="2200" dirty="0"/>
              <a:t> and </a:t>
            </a:r>
            <a:r>
              <a:rPr lang="en-US" sz="2200" dirty="0" err="1"/>
              <a:t>AndoridManifest.xml</a:t>
            </a:r>
            <a:endParaRPr lang="en-US" sz="2200" dirty="0"/>
          </a:p>
          <a:p>
            <a:r>
              <a:rPr lang="en-US" sz="2200" dirty="0" err="1"/>
              <a:t>getCurrentPosition</a:t>
            </a:r>
            <a:endParaRPr lang="en-US" sz="2200" dirty="0"/>
          </a:p>
          <a:p>
            <a:r>
              <a:rPr lang="en-US" sz="2200" dirty="0" err="1"/>
              <a:t>watchPosition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358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F39F-739C-1647-BD9A-633845D7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818"/>
          </a:xfrm>
        </p:spPr>
        <p:txBody>
          <a:bodyPr/>
          <a:lstStyle/>
          <a:p>
            <a:r>
              <a:rPr lang="en-US" dirty="0"/>
              <a:t>React Native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6E64-A1FF-4B4A-B87A-80CD5159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3536"/>
            <a:ext cx="10520119" cy="4984864"/>
          </a:xfrm>
        </p:spPr>
        <p:txBody>
          <a:bodyPr>
            <a:normAutofit/>
          </a:bodyPr>
          <a:lstStyle/>
          <a:p>
            <a:r>
              <a:rPr lang="en-US" sz="2400" dirty="0" err="1"/>
              <a:t>MapView</a:t>
            </a:r>
            <a:endParaRPr lang="en-US" sz="2400" dirty="0"/>
          </a:p>
          <a:p>
            <a:pPr lvl="1"/>
            <a:r>
              <a:rPr lang="en-US" sz="2200" dirty="0"/>
              <a:t>region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center &amp; delta(zoom)</a:t>
            </a:r>
          </a:p>
          <a:p>
            <a:pPr lvl="1"/>
            <a:r>
              <a:rPr lang="en-US" sz="2200" dirty="0"/>
              <a:t>provider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dirty="0" err="1">
                <a:sym typeface="Wingdings" pitchFamily="2" charset="2"/>
              </a:rPr>
              <a:t>GoogleMaps</a:t>
            </a:r>
            <a:r>
              <a:rPr lang="en-US" sz="2200" dirty="0">
                <a:sym typeface="Wingdings" pitchFamily="2" charset="2"/>
              </a:rPr>
              <a:t> / </a:t>
            </a:r>
            <a:r>
              <a:rPr lang="en-US" sz="2200" dirty="0" err="1">
                <a:sym typeface="Wingdings" pitchFamily="2" charset="2"/>
              </a:rPr>
              <a:t>MapKit</a:t>
            </a:r>
            <a:endParaRPr lang="en-US" sz="2200" dirty="0">
              <a:sym typeface="Wingdings" pitchFamily="2" charset="2"/>
            </a:endParaRPr>
          </a:p>
          <a:p>
            <a:pPr lvl="1"/>
            <a:r>
              <a:rPr lang="en-US" sz="2200" dirty="0" err="1">
                <a:sym typeface="Wingdings" pitchFamily="2" charset="2"/>
              </a:rPr>
              <a:t>mapType</a:t>
            </a:r>
            <a:r>
              <a:rPr lang="en-US" sz="2200" dirty="0">
                <a:sym typeface="Wingdings" pitchFamily="2" charset="2"/>
              </a:rPr>
              <a:t>  standard / satellite / hybrid / terrain</a:t>
            </a:r>
          </a:p>
          <a:p>
            <a:pPr lvl="1"/>
            <a:r>
              <a:rPr lang="en-US" sz="2200" dirty="0"/>
              <a:t>control interaction</a:t>
            </a:r>
          </a:p>
          <a:p>
            <a:pPr lvl="1"/>
            <a:r>
              <a:rPr lang="en-US" sz="2200" dirty="0"/>
              <a:t>control assets</a:t>
            </a:r>
          </a:p>
          <a:p>
            <a:pPr lvl="1"/>
            <a:r>
              <a:rPr lang="en-US" sz="2200" dirty="0"/>
              <a:t>events </a:t>
            </a:r>
          </a:p>
          <a:p>
            <a:pPr lvl="2"/>
            <a:r>
              <a:rPr lang="en-US" sz="2000" dirty="0"/>
              <a:t>map ready, region change, press, drag, …</a:t>
            </a:r>
          </a:p>
          <a:p>
            <a:pPr lvl="1"/>
            <a:r>
              <a:rPr lang="en-US" sz="2200" dirty="0"/>
              <a:t>animate to region / coordinate</a:t>
            </a:r>
          </a:p>
          <a:p>
            <a:pPr lvl="1"/>
            <a:r>
              <a:rPr lang="en-US" sz="2200" dirty="0"/>
              <a:t>fit to markers / coordinates</a:t>
            </a:r>
          </a:p>
        </p:txBody>
      </p:sp>
    </p:spTree>
    <p:extLst>
      <p:ext uri="{BB962C8B-B14F-4D97-AF65-F5344CB8AC3E}">
        <p14:creationId xmlns:p14="http://schemas.microsoft.com/office/powerpoint/2010/main" val="350126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F39F-739C-1647-BD9A-633845D7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818"/>
          </a:xfrm>
        </p:spPr>
        <p:txBody>
          <a:bodyPr/>
          <a:lstStyle/>
          <a:p>
            <a:r>
              <a:rPr lang="en-US" dirty="0"/>
              <a:t>React Native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6E64-A1FF-4B4A-B87A-80CD5159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3536"/>
            <a:ext cx="10520119" cy="4984864"/>
          </a:xfrm>
        </p:spPr>
        <p:txBody>
          <a:bodyPr>
            <a:normAutofit/>
          </a:bodyPr>
          <a:lstStyle/>
          <a:p>
            <a:r>
              <a:rPr lang="en-US" sz="2400" dirty="0"/>
              <a:t>Marker</a:t>
            </a:r>
          </a:p>
          <a:p>
            <a:pPr lvl="1"/>
            <a:r>
              <a:rPr lang="en-US" sz="2200" dirty="0"/>
              <a:t>coordinates</a:t>
            </a:r>
          </a:p>
          <a:p>
            <a:pPr lvl="1"/>
            <a:r>
              <a:rPr lang="en-US" sz="2200" dirty="0"/>
              <a:t>title, description</a:t>
            </a:r>
          </a:p>
          <a:p>
            <a:pPr lvl="1"/>
            <a:r>
              <a:rPr lang="en-US" sz="2200" dirty="0"/>
              <a:t>image </a:t>
            </a:r>
            <a:endParaRPr lang="en-US" sz="2200" dirty="0">
              <a:sym typeface="Wingdings" pitchFamily="2" charset="2"/>
            </a:endParaRPr>
          </a:p>
          <a:p>
            <a:pPr lvl="2"/>
            <a:r>
              <a:rPr lang="en-US" sz="2000" dirty="0">
                <a:sym typeface="Wingdings" pitchFamily="2" charset="2"/>
              </a:rPr>
              <a:t>supports color changing and custom icon (local resource)</a:t>
            </a:r>
          </a:p>
          <a:p>
            <a:pPr lvl="2"/>
            <a:r>
              <a:rPr lang="en-US" sz="2000" dirty="0">
                <a:sym typeface="Wingdings" pitchFamily="2" charset="2"/>
              </a:rPr>
              <a:t>if using custom, must provide @2 &amp; @3 versions</a:t>
            </a:r>
          </a:p>
          <a:p>
            <a:pPr lvl="1"/>
            <a:r>
              <a:rPr lang="en-US" sz="2200" dirty="0">
                <a:sym typeface="Wingdings" pitchFamily="2" charset="2"/>
              </a:rPr>
              <a:t>events</a:t>
            </a:r>
          </a:p>
          <a:p>
            <a:pPr lvl="2"/>
            <a:r>
              <a:rPr lang="en-US" sz="2000" dirty="0">
                <a:sym typeface="Wingdings" pitchFamily="2" charset="2"/>
              </a:rPr>
              <a:t>press, drag, select</a:t>
            </a:r>
          </a:p>
          <a:p>
            <a:pPr lvl="1"/>
            <a:r>
              <a:rPr lang="en-US" sz="2200" dirty="0">
                <a:sym typeface="Wingdings" pitchFamily="2" charset="2"/>
              </a:rPr>
              <a:t>callout</a:t>
            </a:r>
          </a:p>
          <a:p>
            <a:pPr lvl="2"/>
            <a:r>
              <a:rPr lang="en-US" sz="2000" dirty="0">
                <a:sym typeface="Wingdings" pitchFamily="2" charset="2"/>
              </a:rPr>
              <a:t>supports custom callout components</a:t>
            </a:r>
          </a:p>
          <a:p>
            <a:pPr lvl="2"/>
            <a:r>
              <a:rPr lang="en-US" sz="2000" dirty="0">
                <a:sym typeface="Wingdings" pitchFamily="2" charset="2"/>
              </a:rPr>
              <a:t>show / hide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4634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1806</TotalTime>
  <Words>232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React Native</vt:lpstr>
      <vt:lpstr>Platform</vt:lpstr>
      <vt:lpstr>Other important modules</vt:lpstr>
      <vt:lpstr>Other important modules</vt:lpstr>
      <vt:lpstr>Geolocation</vt:lpstr>
      <vt:lpstr>React Native Maps</vt:lpstr>
      <vt:lpstr>React Native Maps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Leo Brdar</dc:creator>
  <cp:lastModifiedBy>Leo Brdar</cp:lastModifiedBy>
  <cp:revision>20</cp:revision>
  <dcterms:created xsi:type="dcterms:W3CDTF">2018-05-01T17:07:57Z</dcterms:created>
  <dcterms:modified xsi:type="dcterms:W3CDTF">2018-05-04T08:30:34Z</dcterms:modified>
</cp:coreProperties>
</file>