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14"/>
  </p:notesMasterIdLst>
  <p:handoutMasterIdLst>
    <p:handoutMasterId r:id="rId15"/>
  </p:handoutMasterIdLst>
  <p:sldIdLst>
    <p:sldId id="284" r:id="rId3"/>
    <p:sldId id="257" r:id="rId4"/>
    <p:sldId id="285" r:id="rId5"/>
    <p:sldId id="286" r:id="rId6"/>
    <p:sldId id="301" r:id="rId7"/>
    <p:sldId id="302" r:id="rId8"/>
    <p:sldId id="303" r:id="rId9"/>
    <p:sldId id="304" r:id="rId10"/>
    <p:sldId id="305" r:id="rId11"/>
    <p:sldId id="306" r:id="rId12"/>
    <p:sldId id="25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1E9"/>
    <a:srgbClr val="6FD3CE"/>
    <a:srgbClr val="60D6E2"/>
    <a:srgbClr val="646D78"/>
    <a:srgbClr val="A9B2BD"/>
    <a:srgbClr val="F6F7FA"/>
    <a:srgbClr val="AD92ED"/>
    <a:srgbClr val="C4C7CE"/>
    <a:srgbClr val="CDD0DA"/>
    <a:srgbClr val="FA8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5" autoAdjust="0"/>
    <p:restoredTop sz="94674" autoAdjust="0"/>
  </p:normalViewPr>
  <p:slideViewPr>
    <p:cSldViewPr>
      <p:cViewPr varScale="1">
        <p:scale>
          <a:sx n="86" d="100"/>
          <a:sy n="86" d="100"/>
        </p:scale>
        <p:origin x="106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xmlns="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xmlns="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xmlns="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xmlns="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xmlns="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xmlns="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xmlns="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xmlns="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xmlns="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xmlns="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xmlns="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xmlns="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xmlns="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xmlns="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xmlns="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xmlns="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xmlns="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xmlns="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xmlns="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xmlns="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xmlns="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xmlns="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xmlns="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xmlns="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xmlns="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xmlns="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xmlns="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xmlns="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xmlns="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xmlns="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xmlns="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xmlns="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xmlns="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xmlns="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xmlns="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xmlns="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xmlns="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xmlns="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xmlns="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xmlns="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xmlns="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xmlns="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xmlns="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xmlns="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xmlns="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xmlns="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xmlns="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xmlns="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xmlns="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xmlns="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xmlns="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xmlns="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xmlns="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xmlns="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xmlns="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xmlns="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3"/>
            <a:ext cx="386834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4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6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5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8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5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3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xmlns="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xmlns="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xmlns="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xmlns="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xmlns="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xmlns="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xmlns="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xmlns="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xmlns="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xmlns="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xmlns="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xmlns="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xmlns="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xmlns="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xmlns="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xmlns="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xmlns="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xmlns="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xmlns="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xmlns="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xmlns="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xmlns="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xmlns="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xmlns="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xmlns="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xmlns="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xmlns="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xmlns="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xmlns="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xmlns="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xmlns="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xmlns="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xmlns="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xmlns="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xmlns="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xmlns="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xmlns="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xmlns="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xmlns="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xmlns="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xmlns="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xmlns="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xmlns="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xmlns="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xmlns="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xmlns="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xmlns="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xmlns="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xmlns="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xmlns="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xmlns="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xmlns="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xmlns="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xmlns="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xmlns="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xmlns="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56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xmlns="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xmlns="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xmlns="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xmlns="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xmlns="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xmlns="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xmlns="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xmlns="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xmlns="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xmlns="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xmlns="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xmlns="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xmlns="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xmlns="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xmlns="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xmlns="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xmlns="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xmlns="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xmlns="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xmlns="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xmlns="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xmlns="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xmlns="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xmlns="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xmlns="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xmlns="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xmlns="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xmlns="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xmlns="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xmlns="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xmlns="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xmlns="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xmlns="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xmlns="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xmlns="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xmlns="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xmlns="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xmlns="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xmlns="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xmlns="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xmlns="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xmlns="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xmlns="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xmlns="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xmlns="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xmlns="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xmlns="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xmlns="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xmlns="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xmlns="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xmlns="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xmlns="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xmlns="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xmlns="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xmlns="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xmlns="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600"/>
            <a:fld id="{8B37E0E2-FCF8-43EA-90DC-2151BBC8D0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28600"/>
              <a:t>12/3/2020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6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28600"/>
            <a:fld id="{DC4A328C-CF1E-4C60-B664-2DD8BB298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2286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37" y="571500"/>
            <a:ext cx="3848291" cy="857250"/>
          </a:xfrm>
        </p:spPr>
        <p:txBody>
          <a:bodyPr/>
          <a:lstStyle/>
          <a:p>
            <a:r>
              <a:rPr lang="en-US" dirty="0" smtClean="0"/>
              <a:t>PRAKTIKUM BIG DATA WEEK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24120" y="2195513"/>
            <a:ext cx="3672408" cy="452437"/>
          </a:xfrm>
        </p:spPr>
        <p:txBody>
          <a:bodyPr/>
          <a:lstStyle/>
          <a:p>
            <a:r>
              <a:rPr lang="en-US" dirty="0" smtClean="0"/>
              <a:t>1. Dicki </a:t>
            </a:r>
            <a:r>
              <a:rPr lang="en-US" dirty="0" err="1" smtClean="0"/>
              <a:t>Daudy</a:t>
            </a:r>
            <a:r>
              <a:rPr lang="en-US" dirty="0" smtClean="0"/>
              <a:t> M. (1401184423)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Kashaya</a:t>
            </a:r>
            <a:r>
              <a:rPr lang="en-US" dirty="0" smtClean="0"/>
              <a:t> </a:t>
            </a:r>
            <a:r>
              <a:rPr lang="en-US" dirty="0" err="1" smtClean="0"/>
              <a:t>Melania</a:t>
            </a:r>
            <a:r>
              <a:rPr lang="en-US" dirty="0" smtClean="0"/>
              <a:t> (1401184549)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294BE9DB-4CC8-4CBE-BDFA-C332A5F9EA6F}"/>
              </a:ext>
            </a:extLst>
          </p:cNvPr>
          <p:cNvSpPr txBox="1">
            <a:spLocks/>
          </p:cNvSpPr>
          <p:nvPr/>
        </p:nvSpPr>
        <p:spPr>
          <a:xfrm>
            <a:off x="4495800" y="1725885"/>
            <a:ext cx="3672408" cy="452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Kelompok</a:t>
            </a:r>
            <a:r>
              <a:rPr lang="en-US" b="1" dirty="0" smtClean="0"/>
              <a:t> 10 : MB-42-14</a:t>
            </a:r>
          </a:p>
        </p:txBody>
      </p:sp>
    </p:spTree>
    <p:extLst>
      <p:ext uri="{BB962C8B-B14F-4D97-AF65-F5344CB8AC3E}">
        <p14:creationId xmlns:p14="http://schemas.microsoft.com/office/powerpoint/2010/main" val="192529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975070" y="135302"/>
            <a:ext cx="13540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Kel</a:t>
            </a:r>
            <a:r>
              <a:rPr lang="en-US" b="1" dirty="0" smtClean="0"/>
              <a:t> 10</a:t>
            </a:r>
            <a:endParaRPr lang="id-ID" b="1" dirty="0"/>
          </a:p>
        </p:txBody>
      </p:sp>
      <p:sp>
        <p:nvSpPr>
          <p:cNvPr id="10" name="Rectangle 9"/>
          <p:cNvSpPr/>
          <p:nvPr/>
        </p:nvSpPr>
        <p:spPr>
          <a:xfrm>
            <a:off x="5491932" y="1504950"/>
            <a:ext cx="31034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yakni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horse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 kali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peak true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ke-7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sekaligus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480127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5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33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THANK YOU</a:t>
            </a:r>
            <a:br>
              <a:rPr lang="en-US" b="1" dirty="0" smtClean="0"/>
            </a:br>
            <a:r>
              <a:rPr lang="en-US" b="1" dirty="0" smtClean="0">
                <a:sym typeface="Wingdings" panose="05000000000000000000" pitchFamily="2" charset="2"/>
              </a:rPr>
              <a:t>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3949441" y="428625"/>
            <a:ext cx="193187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Table of Content</a:t>
            </a:r>
            <a:endParaRPr lang="id-ID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1123950"/>
            <a:ext cx="487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Load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cifar10 dataset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the Model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Testing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Image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your Own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Latihan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0" y="19621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896416" y="243959"/>
            <a:ext cx="16385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Import Module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608326" y="33537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 library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58" y="1078442"/>
            <a:ext cx="408679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896423" y="135302"/>
            <a:ext cx="15113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Preprocessing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724102" y="3972820"/>
            <a:ext cx="644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Class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pengklasifikasian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range 25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15796"/>
            <a:ext cx="3352800" cy="14194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966" y="3027636"/>
            <a:ext cx="351077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Load dataset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cifar10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yakni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pengklasifikasian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130"/>
          <a:stretch/>
        </p:blipFill>
        <p:spPr>
          <a:xfrm>
            <a:off x="3667404" y="816531"/>
            <a:ext cx="4755996" cy="30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762447" y="135302"/>
            <a:ext cx="17793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Data Exploration</a:t>
            </a:r>
            <a:endParaRPr lang="id-ID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58" y="742950"/>
            <a:ext cx="2038635" cy="3667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742950"/>
            <a:ext cx="3872102" cy="25134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6668" y="3486150"/>
            <a:ext cx="644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berjumlah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shape 32x32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pengelompokan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1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978692" y="135302"/>
            <a:ext cx="13468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Build Model</a:t>
            </a:r>
            <a:endParaRPr lang="id-ID" b="1" dirty="0"/>
          </a:p>
        </p:txBody>
      </p:sp>
      <p:sp>
        <p:nvSpPr>
          <p:cNvPr id="12" name="Rectangle 11"/>
          <p:cNvSpPr/>
          <p:nvPr/>
        </p:nvSpPr>
        <p:spPr>
          <a:xfrm>
            <a:off x="1849539" y="3891583"/>
            <a:ext cx="6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model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basis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2D 32x3x3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Aktivasi model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dropout rate 25%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menyatakan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model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Dan total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per model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yakni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82,826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4" y="669208"/>
            <a:ext cx="7848600" cy="2283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1793"/>
          <a:stretch/>
        </p:blipFill>
        <p:spPr>
          <a:xfrm>
            <a:off x="152400" y="3117324"/>
            <a:ext cx="251460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-3526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978692" y="135302"/>
            <a:ext cx="13468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Build Model</a:t>
            </a:r>
            <a:endParaRPr lang="id-ID" b="1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012531"/>
            <a:ext cx="20433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Fitting Model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 kali.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berkurang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12531"/>
            <a:ext cx="585869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978692" y="135302"/>
            <a:ext cx="13468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Build Model</a:t>
            </a:r>
            <a:endParaRPr lang="id-ID" b="1" dirty="0"/>
          </a:p>
        </p:txBody>
      </p:sp>
      <p:sp>
        <p:nvSpPr>
          <p:cNvPr id="12" name="Rectangle 11"/>
          <p:cNvSpPr/>
          <p:nvPr/>
        </p:nvSpPr>
        <p:spPr>
          <a:xfrm>
            <a:off x="5715000" y="2989239"/>
            <a:ext cx="31034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 prediction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Dan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pembedanya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menyatakan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true.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menyatakan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false.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7" y="862361"/>
            <a:ext cx="4734586" cy="1524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80" y="2571750"/>
            <a:ext cx="5127220" cy="2362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62600" y="1308444"/>
            <a:ext cx="3103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Model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fitting model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64%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loss 1.038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6856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975070" y="135302"/>
            <a:ext cx="13540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Kel</a:t>
            </a:r>
            <a:r>
              <a:rPr lang="en-US" b="1" dirty="0" smtClean="0"/>
              <a:t> 10</a:t>
            </a:r>
            <a:endParaRPr lang="id-ID" b="1" dirty="0"/>
          </a:p>
        </p:txBody>
      </p:sp>
      <p:sp>
        <p:nvSpPr>
          <p:cNvPr id="10" name="Rectangle 9"/>
          <p:cNvSpPr/>
          <p:nvPr/>
        </p:nvSpPr>
        <p:spPr>
          <a:xfrm>
            <a:off x="4703308" y="1465100"/>
            <a:ext cx="38240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horse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widthxheight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mencocokan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7" y="667349"/>
            <a:ext cx="3894685" cy="41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5543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1150</TotalTime>
  <Words>262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1985</vt:lpstr>
      <vt:lpstr>Office Theme</vt:lpstr>
      <vt:lpstr>PRAKTIKUM BIG DATA WEEK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BIG DATA WEEK 2</dc:title>
  <dc:creator>Windows User</dc:creator>
  <cp:lastModifiedBy>Dicki</cp:lastModifiedBy>
  <cp:revision>82</cp:revision>
  <dcterms:created xsi:type="dcterms:W3CDTF">2020-10-02T10:05:06Z</dcterms:created>
  <dcterms:modified xsi:type="dcterms:W3CDTF">2020-12-03T02:12:07Z</dcterms:modified>
</cp:coreProperties>
</file>