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2" r:id="rId2"/>
  </p:sldMasterIdLst>
  <p:notesMasterIdLst>
    <p:notesMasterId r:id="rId19"/>
  </p:notesMasterIdLst>
  <p:handoutMasterIdLst>
    <p:handoutMasterId r:id="rId20"/>
  </p:handoutMasterIdLst>
  <p:sldIdLst>
    <p:sldId id="284" r:id="rId3"/>
    <p:sldId id="257" r:id="rId4"/>
    <p:sldId id="285" r:id="rId5"/>
    <p:sldId id="286" r:id="rId6"/>
    <p:sldId id="287" r:id="rId7"/>
    <p:sldId id="292" r:id="rId8"/>
    <p:sldId id="293" r:id="rId9"/>
    <p:sldId id="294" r:id="rId10"/>
    <p:sldId id="296" r:id="rId11"/>
    <p:sldId id="295" r:id="rId12"/>
    <p:sldId id="297" r:id="rId13"/>
    <p:sldId id="298" r:id="rId14"/>
    <p:sldId id="299" r:id="rId15"/>
    <p:sldId id="300" r:id="rId16"/>
    <p:sldId id="291" r:id="rId17"/>
    <p:sldId id="259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C1E9"/>
    <a:srgbClr val="6FD3CE"/>
    <a:srgbClr val="60D6E2"/>
    <a:srgbClr val="646D78"/>
    <a:srgbClr val="A9B2BD"/>
    <a:srgbClr val="F6F7FA"/>
    <a:srgbClr val="AD92ED"/>
    <a:srgbClr val="C4C7CE"/>
    <a:srgbClr val="CDD0DA"/>
    <a:srgbClr val="FA8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15" autoAdjust="0"/>
    <p:restoredTop sz="94674" autoAdjust="0"/>
  </p:normalViewPr>
  <p:slideViewPr>
    <p:cSldViewPr>
      <p:cViewPr varScale="1">
        <p:scale>
          <a:sx n="86" d="100"/>
          <a:sy n="86" d="100"/>
        </p:scale>
        <p:origin x="1062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Machine Learning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35B0F5B-1F51-4F07-9BC5-565764121C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9144000" cy="5142971"/>
          </a:xfrm>
          <a:prstGeom prst="rect">
            <a:avLst/>
          </a:prstGeom>
        </p:spPr>
      </p:pic>
      <p:pic>
        <p:nvPicPr>
          <p:cNvPr id="305" name="Picture 304">
            <a:extLst>
              <a:ext uri="{FF2B5EF4-FFF2-40B4-BE49-F238E27FC236}">
                <a16:creationId xmlns="" xmlns:a16="http://schemas.microsoft.com/office/drawing/2014/main" id="{3D5F88F3-6355-4E24-ACCB-8680BE8B0C1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"/>
            <a:ext cx="9144000" cy="514258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8" name="Title 1">
            <a:extLst>
              <a:ext uri="{FF2B5EF4-FFF2-40B4-BE49-F238E27FC236}">
                <a16:creationId xmlns="" xmlns:a16="http://schemas.microsoft.com/office/drawing/2014/main" id="{8F0D60C6-8501-4D6D-8057-7CDBF8F5453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860032" y="1779662"/>
            <a:ext cx="3848291" cy="857250"/>
          </a:xfrm>
        </p:spPr>
        <p:txBody>
          <a:bodyPr>
            <a:noAutofit/>
          </a:bodyPr>
          <a:lstStyle>
            <a:lvl1pPr algn="l">
              <a:defRPr sz="39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Machine Learning</a:t>
            </a:r>
            <a:endParaRPr lang="en-US" noProof="0" dirty="0"/>
          </a:p>
        </p:txBody>
      </p:sp>
      <p:sp>
        <p:nvSpPr>
          <p:cNvPr id="129" name="Text Placeholder 4">
            <a:extLst>
              <a:ext uri="{FF2B5EF4-FFF2-40B4-BE49-F238E27FC236}">
                <a16:creationId xmlns="" xmlns:a16="http://schemas.microsoft.com/office/drawing/2014/main" id="{8EC25800-91F8-45D6-87F4-8C499CA81027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5024120" y="2427734"/>
            <a:ext cx="3672408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="" xmlns:a16="http://schemas.microsoft.com/office/drawing/2014/main" id="{5EFE17CA-9B2C-4214-86AB-24D59D14F4A9}"/>
              </a:ext>
            </a:extLst>
          </p:cNvPr>
          <p:cNvGrpSpPr/>
          <p:nvPr userDrawn="1"/>
        </p:nvGrpSpPr>
        <p:grpSpPr>
          <a:xfrm>
            <a:off x="6958036" y="2967073"/>
            <a:ext cx="808040" cy="808047"/>
            <a:chOff x="6958036" y="2967073"/>
            <a:chExt cx="808040" cy="808047"/>
          </a:xfrm>
        </p:grpSpPr>
        <p:sp>
          <p:nvSpPr>
            <p:cNvPr id="312" name="Freeform 209">
              <a:extLst>
                <a:ext uri="{FF2B5EF4-FFF2-40B4-BE49-F238E27FC236}">
                  <a16:creationId xmlns="" xmlns:a16="http://schemas.microsoft.com/office/drawing/2014/main" id="{B7EDEA35-2645-47DB-BCDF-9C7C266461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210">
              <a:extLst>
                <a:ext uri="{FF2B5EF4-FFF2-40B4-BE49-F238E27FC236}">
                  <a16:creationId xmlns="" xmlns:a16="http://schemas.microsoft.com/office/drawing/2014/main" id="{3A131A28-A969-430F-AF64-5E0F21D646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="" xmlns:a16="http://schemas.microsoft.com/office/drawing/2014/main" id="{7E9CB719-72BE-45F6-99B3-6D38E7DF4C0C}"/>
              </a:ext>
            </a:extLst>
          </p:cNvPr>
          <p:cNvGrpSpPr/>
          <p:nvPr userDrawn="1"/>
        </p:nvGrpSpPr>
        <p:grpSpPr>
          <a:xfrm>
            <a:off x="5967433" y="2967073"/>
            <a:ext cx="808040" cy="808047"/>
            <a:chOff x="5967433" y="2967073"/>
            <a:chExt cx="808040" cy="808047"/>
          </a:xfrm>
        </p:grpSpPr>
        <p:sp>
          <p:nvSpPr>
            <p:cNvPr id="311" name="Freeform 208">
              <a:extLst>
                <a:ext uri="{FF2B5EF4-FFF2-40B4-BE49-F238E27FC236}">
                  <a16:creationId xmlns="" xmlns:a16="http://schemas.microsoft.com/office/drawing/2014/main" id="{05EFCEF5-D342-47DF-AA10-72E4E33E5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212">
              <a:extLst>
                <a:ext uri="{FF2B5EF4-FFF2-40B4-BE49-F238E27FC236}">
                  <a16:creationId xmlns="" xmlns:a16="http://schemas.microsoft.com/office/drawing/2014/main" id="{8E9BEAC3-3E89-4520-8E85-50E0807546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213">
              <a:extLst>
                <a:ext uri="{FF2B5EF4-FFF2-40B4-BE49-F238E27FC236}">
                  <a16:creationId xmlns="" xmlns:a16="http://schemas.microsoft.com/office/drawing/2014/main" id="{97769BBC-F8FB-4337-A318-F36F27E0EF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214">
              <a:extLst>
                <a:ext uri="{FF2B5EF4-FFF2-40B4-BE49-F238E27FC236}">
                  <a16:creationId xmlns="" xmlns:a16="http://schemas.microsoft.com/office/drawing/2014/main" id="{937F110C-8A75-40CF-B8FB-49996C676B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215">
              <a:extLst>
                <a:ext uri="{FF2B5EF4-FFF2-40B4-BE49-F238E27FC236}">
                  <a16:creationId xmlns="" xmlns:a16="http://schemas.microsoft.com/office/drawing/2014/main" id="{C7AFF641-B25A-43C0-995A-3F7277C33A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216">
              <a:extLst>
                <a:ext uri="{FF2B5EF4-FFF2-40B4-BE49-F238E27FC236}">
                  <a16:creationId xmlns="" xmlns:a16="http://schemas.microsoft.com/office/drawing/2014/main" id="{3E7F35EF-D1DE-42A9-82FC-EEC44FB1A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217">
              <a:extLst>
                <a:ext uri="{FF2B5EF4-FFF2-40B4-BE49-F238E27FC236}">
                  <a16:creationId xmlns="" xmlns:a16="http://schemas.microsoft.com/office/drawing/2014/main" id="{CF5A6E20-C256-469C-AC32-FBFF14564A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218">
              <a:extLst>
                <a:ext uri="{FF2B5EF4-FFF2-40B4-BE49-F238E27FC236}">
                  <a16:creationId xmlns="" xmlns:a16="http://schemas.microsoft.com/office/drawing/2014/main" id="{E1E2EDD4-5E96-4056-8797-9A5C942F2C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219">
              <a:extLst>
                <a:ext uri="{FF2B5EF4-FFF2-40B4-BE49-F238E27FC236}">
                  <a16:creationId xmlns="" xmlns:a16="http://schemas.microsoft.com/office/drawing/2014/main" id="{9B8F6332-58D5-4C77-88F8-F8CB19179C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220">
              <a:extLst>
                <a:ext uri="{FF2B5EF4-FFF2-40B4-BE49-F238E27FC236}">
                  <a16:creationId xmlns="" xmlns:a16="http://schemas.microsoft.com/office/drawing/2014/main" id="{C2317824-232E-4367-9685-8B76F7D868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221">
              <a:extLst>
                <a:ext uri="{FF2B5EF4-FFF2-40B4-BE49-F238E27FC236}">
                  <a16:creationId xmlns="" xmlns:a16="http://schemas.microsoft.com/office/drawing/2014/main" id="{E32A2936-192F-4AE3-9D23-A6456292F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222">
              <a:extLst>
                <a:ext uri="{FF2B5EF4-FFF2-40B4-BE49-F238E27FC236}">
                  <a16:creationId xmlns="" xmlns:a16="http://schemas.microsoft.com/office/drawing/2014/main" id="{FF2AAED4-6FE3-4C8D-A2AF-8B2F54FE30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223">
              <a:extLst>
                <a:ext uri="{FF2B5EF4-FFF2-40B4-BE49-F238E27FC236}">
                  <a16:creationId xmlns="" xmlns:a16="http://schemas.microsoft.com/office/drawing/2014/main" id="{9B8D8A00-1ED8-4BCD-A28A-09C27082E0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224">
              <a:extLst>
                <a:ext uri="{FF2B5EF4-FFF2-40B4-BE49-F238E27FC236}">
                  <a16:creationId xmlns="" xmlns:a16="http://schemas.microsoft.com/office/drawing/2014/main" id="{B4C12122-4997-43FB-B20C-896D0CD7A8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225">
              <a:extLst>
                <a:ext uri="{FF2B5EF4-FFF2-40B4-BE49-F238E27FC236}">
                  <a16:creationId xmlns="" xmlns:a16="http://schemas.microsoft.com/office/drawing/2014/main" id="{C3FC627A-31A5-4149-B3B1-3FAE68F762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226">
              <a:extLst>
                <a:ext uri="{FF2B5EF4-FFF2-40B4-BE49-F238E27FC236}">
                  <a16:creationId xmlns="" xmlns:a16="http://schemas.microsoft.com/office/drawing/2014/main" id="{8F4A4E8B-D9D9-4578-8122-67D1F2231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227">
              <a:extLst>
                <a:ext uri="{FF2B5EF4-FFF2-40B4-BE49-F238E27FC236}">
                  <a16:creationId xmlns="" xmlns:a16="http://schemas.microsoft.com/office/drawing/2014/main" id="{F5722369-6715-44E5-8539-7C46F9029E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228">
              <a:extLst>
                <a:ext uri="{FF2B5EF4-FFF2-40B4-BE49-F238E27FC236}">
                  <a16:creationId xmlns="" xmlns:a16="http://schemas.microsoft.com/office/drawing/2014/main" id="{F9F871AE-C94A-4169-B4FD-80D46EB4C5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229">
              <a:extLst>
                <a:ext uri="{FF2B5EF4-FFF2-40B4-BE49-F238E27FC236}">
                  <a16:creationId xmlns="" xmlns:a16="http://schemas.microsoft.com/office/drawing/2014/main" id="{A10189DC-D7AE-41EC-A7CB-A01DE58AF5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230">
              <a:extLst>
                <a:ext uri="{FF2B5EF4-FFF2-40B4-BE49-F238E27FC236}">
                  <a16:creationId xmlns="" xmlns:a16="http://schemas.microsoft.com/office/drawing/2014/main" id="{2C30EAE7-954D-4821-B120-8AB1410F7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231">
              <a:extLst>
                <a:ext uri="{FF2B5EF4-FFF2-40B4-BE49-F238E27FC236}">
                  <a16:creationId xmlns="" xmlns:a16="http://schemas.microsoft.com/office/drawing/2014/main" id="{78967020-CEC9-44DB-97B5-56393E8B21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232">
              <a:extLst>
                <a:ext uri="{FF2B5EF4-FFF2-40B4-BE49-F238E27FC236}">
                  <a16:creationId xmlns="" xmlns:a16="http://schemas.microsoft.com/office/drawing/2014/main" id="{06AA2F9B-532A-48F4-BE94-A578EF618E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233">
              <a:extLst>
                <a:ext uri="{FF2B5EF4-FFF2-40B4-BE49-F238E27FC236}">
                  <a16:creationId xmlns="" xmlns:a16="http://schemas.microsoft.com/office/drawing/2014/main" id="{B4BAA03E-7506-44D3-B7BB-8231541E86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234">
              <a:extLst>
                <a:ext uri="{FF2B5EF4-FFF2-40B4-BE49-F238E27FC236}">
                  <a16:creationId xmlns="" xmlns:a16="http://schemas.microsoft.com/office/drawing/2014/main" id="{4495226A-D4C6-46B2-B779-25CE0DE0BE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235">
              <a:extLst>
                <a:ext uri="{FF2B5EF4-FFF2-40B4-BE49-F238E27FC236}">
                  <a16:creationId xmlns="" xmlns:a16="http://schemas.microsoft.com/office/drawing/2014/main" id="{34BAC1E5-2C0F-46BF-BAE4-7C62671DB4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236">
              <a:extLst>
                <a:ext uri="{FF2B5EF4-FFF2-40B4-BE49-F238E27FC236}">
                  <a16:creationId xmlns="" xmlns:a16="http://schemas.microsoft.com/office/drawing/2014/main" id="{BA91F17B-FABA-4DBF-B7E1-BEEE9196A3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237">
              <a:extLst>
                <a:ext uri="{FF2B5EF4-FFF2-40B4-BE49-F238E27FC236}">
                  <a16:creationId xmlns="" xmlns:a16="http://schemas.microsoft.com/office/drawing/2014/main" id="{EDD73D04-31D4-4567-8D6C-24B0501A4E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238">
              <a:extLst>
                <a:ext uri="{FF2B5EF4-FFF2-40B4-BE49-F238E27FC236}">
                  <a16:creationId xmlns="" xmlns:a16="http://schemas.microsoft.com/office/drawing/2014/main" id="{258D139F-A952-4BFB-A8C8-F8BE5D4F8F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239">
              <a:extLst>
                <a:ext uri="{FF2B5EF4-FFF2-40B4-BE49-F238E27FC236}">
                  <a16:creationId xmlns="" xmlns:a16="http://schemas.microsoft.com/office/drawing/2014/main" id="{6A29198C-48B2-498E-9AED-E93CD67064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240">
              <a:extLst>
                <a:ext uri="{FF2B5EF4-FFF2-40B4-BE49-F238E27FC236}">
                  <a16:creationId xmlns="" xmlns:a16="http://schemas.microsoft.com/office/drawing/2014/main" id="{A1820CF0-26AF-4C4F-A207-CF660A6DA0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241">
              <a:extLst>
                <a:ext uri="{FF2B5EF4-FFF2-40B4-BE49-F238E27FC236}">
                  <a16:creationId xmlns="" xmlns:a16="http://schemas.microsoft.com/office/drawing/2014/main" id="{E0CC82B2-4AAB-4F8C-B7D0-A3035CA11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242">
              <a:extLst>
                <a:ext uri="{FF2B5EF4-FFF2-40B4-BE49-F238E27FC236}">
                  <a16:creationId xmlns="" xmlns:a16="http://schemas.microsoft.com/office/drawing/2014/main" id="{6FCB1B0A-F8FD-4085-AD9C-0981CFB212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243">
              <a:extLst>
                <a:ext uri="{FF2B5EF4-FFF2-40B4-BE49-F238E27FC236}">
                  <a16:creationId xmlns="" xmlns:a16="http://schemas.microsoft.com/office/drawing/2014/main" id="{7E6FED05-0B15-4BDD-B359-F6B2E29B8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244">
              <a:extLst>
                <a:ext uri="{FF2B5EF4-FFF2-40B4-BE49-F238E27FC236}">
                  <a16:creationId xmlns="" xmlns:a16="http://schemas.microsoft.com/office/drawing/2014/main" id="{27B7B5A3-3FB0-4BFA-8F52-6847FBB68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245">
              <a:extLst>
                <a:ext uri="{FF2B5EF4-FFF2-40B4-BE49-F238E27FC236}">
                  <a16:creationId xmlns="" xmlns:a16="http://schemas.microsoft.com/office/drawing/2014/main" id="{35326841-DC53-438F-B032-D29EC4877D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246">
              <a:extLst>
                <a:ext uri="{FF2B5EF4-FFF2-40B4-BE49-F238E27FC236}">
                  <a16:creationId xmlns="" xmlns:a16="http://schemas.microsoft.com/office/drawing/2014/main" id="{EAB9169E-5402-4689-AB24-02A606114C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247">
              <a:extLst>
                <a:ext uri="{FF2B5EF4-FFF2-40B4-BE49-F238E27FC236}">
                  <a16:creationId xmlns="" xmlns:a16="http://schemas.microsoft.com/office/drawing/2014/main" id="{B13E59DD-8939-4CE4-A2F3-EC53B2EC3A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248">
              <a:extLst>
                <a:ext uri="{FF2B5EF4-FFF2-40B4-BE49-F238E27FC236}">
                  <a16:creationId xmlns="" xmlns:a16="http://schemas.microsoft.com/office/drawing/2014/main" id="{B19E6561-2E25-4C3E-AB5C-9F3AAADCF6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249">
              <a:extLst>
                <a:ext uri="{FF2B5EF4-FFF2-40B4-BE49-F238E27FC236}">
                  <a16:creationId xmlns="" xmlns:a16="http://schemas.microsoft.com/office/drawing/2014/main" id="{F9DB65A3-380E-442E-BA78-88BA9EAE3C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250">
              <a:extLst>
                <a:ext uri="{FF2B5EF4-FFF2-40B4-BE49-F238E27FC236}">
                  <a16:creationId xmlns="" xmlns:a16="http://schemas.microsoft.com/office/drawing/2014/main" id="{5CB7BC7B-EFBA-4B26-B0C4-0D62B1AB9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251">
              <a:extLst>
                <a:ext uri="{FF2B5EF4-FFF2-40B4-BE49-F238E27FC236}">
                  <a16:creationId xmlns="" xmlns:a16="http://schemas.microsoft.com/office/drawing/2014/main" id="{1E9538DD-5BAA-4EF3-8156-92998A3559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252">
              <a:extLst>
                <a:ext uri="{FF2B5EF4-FFF2-40B4-BE49-F238E27FC236}">
                  <a16:creationId xmlns="" xmlns:a16="http://schemas.microsoft.com/office/drawing/2014/main" id="{2F6995FC-BE45-4BEC-AE8D-2AFA16E79D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="" xmlns:a16="http://schemas.microsoft.com/office/drawing/2014/main" id="{1A909330-67FB-4AA2-A1D6-918C768AAFA9}"/>
              </a:ext>
            </a:extLst>
          </p:cNvPr>
          <p:cNvGrpSpPr/>
          <p:nvPr userDrawn="1"/>
        </p:nvGrpSpPr>
        <p:grpSpPr>
          <a:xfrm>
            <a:off x="4978417" y="2967073"/>
            <a:ext cx="808040" cy="808047"/>
            <a:chOff x="4978417" y="2967073"/>
            <a:chExt cx="808040" cy="808047"/>
          </a:xfrm>
        </p:grpSpPr>
        <p:sp>
          <p:nvSpPr>
            <p:cNvPr id="314" name="Freeform 211">
              <a:extLst>
                <a:ext uri="{FF2B5EF4-FFF2-40B4-BE49-F238E27FC236}">
                  <a16:creationId xmlns="" xmlns:a16="http://schemas.microsoft.com/office/drawing/2014/main" id="{703FF4DA-DE81-465F-8819-1BA5B7D2A7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253">
              <a:extLst>
                <a:ext uri="{FF2B5EF4-FFF2-40B4-BE49-F238E27FC236}">
                  <a16:creationId xmlns="" xmlns:a16="http://schemas.microsoft.com/office/drawing/2014/main" id="{0DCEB80E-6578-4215-BE93-740814AA69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254">
              <a:extLst>
                <a:ext uri="{FF2B5EF4-FFF2-40B4-BE49-F238E27FC236}">
                  <a16:creationId xmlns="" xmlns:a16="http://schemas.microsoft.com/office/drawing/2014/main" id="{0D85F58C-72F1-42DA-B2CB-2A60BE257F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255">
              <a:extLst>
                <a:ext uri="{FF2B5EF4-FFF2-40B4-BE49-F238E27FC236}">
                  <a16:creationId xmlns="" xmlns:a16="http://schemas.microsoft.com/office/drawing/2014/main" id="{042AFE8B-CDA2-4E2B-A24D-7BDDDA5ED1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256">
              <a:extLst>
                <a:ext uri="{FF2B5EF4-FFF2-40B4-BE49-F238E27FC236}">
                  <a16:creationId xmlns="" xmlns:a16="http://schemas.microsoft.com/office/drawing/2014/main" id="{BF9276E7-0431-4086-869C-940EFA28F0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257">
              <a:extLst>
                <a:ext uri="{FF2B5EF4-FFF2-40B4-BE49-F238E27FC236}">
                  <a16:creationId xmlns="" xmlns:a16="http://schemas.microsoft.com/office/drawing/2014/main" id="{51A4F7EB-B16D-4352-BFAB-53EEE0392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3"/>
            <a:ext cx="386834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3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7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E0E2-FCF8-43EA-90DC-2151BBC8D0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328C-CF1E-4C60-B664-2DD8BB2981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0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E0E2-FCF8-43EA-90DC-2151BBC8D0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328C-CF1E-4C60-B664-2DD8BB2981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449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E0E2-FCF8-43EA-90DC-2151BBC8D0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328C-CF1E-4C60-B664-2DD8BB2981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567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E0E2-FCF8-43EA-90DC-2151BBC8D0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328C-CF1E-4C60-B664-2DD8BB2981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551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E0E2-FCF8-43EA-90DC-2151BBC8D0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328C-CF1E-4C60-B664-2DD8BB2981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184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E0E2-FCF8-43EA-90DC-2151BBC8D0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328C-CF1E-4C60-B664-2DD8BB2981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352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E0E2-FCF8-43EA-90DC-2151BBC8D0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328C-CF1E-4C60-B664-2DD8BB2981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034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© Templateswise.com - Machine Learning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35B0F5B-1F51-4F07-9BC5-565764121C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9144000" cy="5142971"/>
          </a:xfrm>
          <a:prstGeom prst="rect">
            <a:avLst/>
          </a:prstGeom>
        </p:spPr>
      </p:pic>
      <p:pic>
        <p:nvPicPr>
          <p:cNvPr id="305" name="Picture 304">
            <a:extLst>
              <a:ext uri="{FF2B5EF4-FFF2-40B4-BE49-F238E27FC236}">
                <a16:creationId xmlns="" xmlns:a16="http://schemas.microsoft.com/office/drawing/2014/main" id="{3D5F88F3-6355-4E24-ACCB-8680BE8B0C1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"/>
            <a:ext cx="9144000" cy="514258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8" name="Title 1">
            <a:extLst>
              <a:ext uri="{FF2B5EF4-FFF2-40B4-BE49-F238E27FC236}">
                <a16:creationId xmlns="" xmlns:a16="http://schemas.microsoft.com/office/drawing/2014/main" id="{8F0D60C6-8501-4D6D-8057-7CDBF8F5453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860032" y="1779662"/>
            <a:ext cx="3848291" cy="857250"/>
          </a:xfrm>
        </p:spPr>
        <p:txBody>
          <a:bodyPr>
            <a:noAutofit/>
          </a:bodyPr>
          <a:lstStyle>
            <a:lvl1pPr algn="l">
              <a:defRPr sz="39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Machine Learning</a:t>
            </a:r>
            <a:endParaRPr lang="en-US" noProof="0" dirty="0"/>
          </a:p>
        </p:txBody>
      </p:sp>
      <p:sp>
        <p:nvSpPr>
          <p:cNvPr id="129" name="Text Placeholder 4">
            <a:extLst>
              <a:ext uri="{FF2B5EF4-FFF2-40B4-BE49-F238E27FC236}">
                <a16:creationId xmlns="" xmlns:a16="http://schemas.microsoft.com/office/drawing/2014/main" id="{8EC25800-91F8-45D6-87F4-8C499CA81027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5024120" y="2427734"/>
            <a:ext cx="3672408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="" xmlns:a16="http://schemas.microsoft.com/office/drawing/2014/main" id="{5EFE17CA-9B2C-4214-86AB-24D59D14F4A9}"/>
              </a:ext>
            </a:extLst>
          </p:cNvPr>
          <p:cNvGrpSpPr/>
          <p:nvPr userDrawn="1"/>
        </p:nvGrpSpPr>
        <p:grpSpPr>
          <a:xfrm>
            <a:off x="6958036" y="2967073"/>
            <a:ext cx="808040" cy="808047"/>
            <a:chOff x="6958036" y="2967073"/>
            <a:chExt cx="808040" cy="808047"/>
          </a:xfrm>
        </p:grpSpPr>
        <p:sp>
          <p:nvSpPr>
            <p:cNvPr id="312" name="Freeform 209">
              <a:extLst>
                <a:ext uri="{FF2B5EF4-FFF2-40B4-BE49-F238E27FC236}">
                  <a16:creationId xmlns="" xmlns:a16="http://schemas.microsoft.com/office/drawing/2014/main" id="{B7EDEA35-2645-47DB-BCDF-9C7C266461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210">
              <a:extLst>
                <a:ext uri="{FF2B5EF4-FFF2-40B4-BE49-F238E27FC236}">
                  <a16:creationId xmlns="" xmlns:a16="http://schemas.microsoft.com/office/drawing/2014/main" id="{3A131A28-A969-430F-AF64-5E0F21D646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="" xmlns:a16="http://schemas.microsoft.com/office/drawing/2014/main" id="{7E9CB719-72BE-45F6-99B3-6D38E7DF4C0C}"/>
              </a:ext>
            </a:extLst>
          </p:cNvPr>
          <p:cNvGrpSpPr/>
          <p:nvPr userDrawn="1"/>
        </p:nvGrpSpPr>
        <p:grpSpPr>
          <a:xfrm>
            <a:off x="5967433" y="2967073"/>
            <a:ext cx="808040" cy="808047"/>
            <a:chOff x="5967433" y="2967073"/>
            <a:chExt cx="808040" cy="808047"/>
          </a:xfrm>
        </p:grpSpPr>
        <p:sp>
          <p:nvSpPr>
            <p:cNvPr id="311" name="Freeform 208">
              <a:extLst>
                <a:ext uri="{FF2B5EF4-FFF2-40B4-BE49-F238E27FC236}">
                  <a16:creationId xmlns="" xmlns:a16="http://schemas.microsoft.com/office/drawing/2014/main" id="{05EFCEF5-D342-47DF-AA10-72E4E33E5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212">
              <a:extLst>
                <a:ext uri="{FF2B5EF4-FFF2-40B4-BE49-F238E27FC236}">
                  <a16:creationId xmlns="" xmlns:a16="http://schemas.microsoft.com/office/drawing/2014/main" id="{8E9BEAC3-3E89-4520-8E85-50E0807546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213">
              <a:extLst>
                <a:ext uri="{FF2B5EF4-FFF2-40B4-BE49-F238E27FC236}">
                  <a16:creationId xmlns="" xmlns:a16="http://schemas.microsoft.com/office/drawing/2014/main" id="{97769BBC-F8FB-4337-A318-F36F27E0EF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214">
              <a:extLst>
                <a:ext uri="{FF2B5EF4-FFF2-40B4-BE49-F238E27FC236}">
                  <a16:creationId xmlns="" xmlns:a16="http://schemas.microsoft.com/office/drawing/2014/main" id="{937F110C-8A75-40CF-B8FB-49996C676B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215">
              <a:extLst>
                <a:ext uri="{FF2B5EF4-FFF2-40B4-BE49-F238E27FC236}">
                  <a16:creationId xmlns="" xmlns:a16="http://schemas.microsoft.com/office/drawing/2014/main" id="{C7AFF641-B25A-43C0-995A-3F7277C33A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216">
              <a:extLst>
                <a:ext uri="{FF2B5EF4-FFF2-40B4-BE49-F238E27FC236}">
                  <a16:creationId xmlns="" xmlns:a16="http://schemas.microsoft.com/office/drawing/2014/main" id="{3E7F35EF-D1DE-42A9-82FC-EEC44FB1A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217">
              <a:extLst>
                <a:ext uri="{FF2B5EF4-FFF2-40B4-BE49-F238E27FC236}">
                  <a16:creationId xmlns="" xmlns:a16="http://schemas.microsoft.com/office/drawing/2014/main" id="{CF5A6E20-C256-469C-AC32-FBFF14564A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218">
              <a:extLst>
                <a:ext uri="{FF2B5EF4-FFF2-40B4-BE49-F238E27FC236}">
                  <a16:creationId xmlns="" xmlns:a16="http://schemas.microsoft.com/office/drawing/2014/main" id="{E1E2EDD4-5E96-4056-8797-9A5C942F2C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219">
              <a:extLst>
                <a:ext uri="{FF2B5EF4-FFF2-40B4-BE49-F238E27FC236}">
                  <a16:creationId xmlns="" xmlns:a16="http://schemas.microsoft.com/office/drawing/2014/main" id="{9B8F6332-58D5-4C77-88F8-F8CB19179C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220">
              <a:extLst>
                <a:ext uri="{FF2B5EF4-FFF2-40B4-BE49-F238E27FC236}">
                  <a16:creationId xmlns="" xmlns:a16="http://schemas.microsoft.com/office/drawing/2014/main" id="{C2317824-232E-4367-9685-8B76F7D868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221">
              <a:extLst>
                <a:ext uri="{FF2B5EF4-FFF2-40B4-BE49-F238E27FC236}">
                  <a16:creationId xmlns="" xmlns:a16="http://schemas.microsoft.com/office/drawing/2014/main" id="{E32A2936-192F-4AE3-9D23-A6456292F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222">
              <a:extLst>
                <a:ext uri="{FF2B5EF4-FFF2-40B4-BE49-F238E27FC236}">
                  <a16:creationId xmlns="" xmlns:a16="http://schemas.microsoft.com/office/drawing/2014/main" id="{FF2AAED4-6FE3-4C8D-A2AF-8B2F54FE30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223">
              <a:extLst>
                <a:ext uri="{FF2B5EF4-FFF2-40B4-BE49-F238E27FC236}">
                  <a16:creationId xmlns="" xmlns:a16="http://schemas.microsoft.com/office/drawing/2014/main" id="{9B8D8A00-1ED8-4BCD-A28A-09C27082E0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224">
              <a:extLst>
                <a:ext uri="{FF2B5EF4-FFF2-40B4-BE49-F238E27FC236}">
                  <a16:creationId xmlns="" xmlns:a16="http://schemas.microsoft.com/office/drawing/2014/main" id="{B4C12122-4997-43FB-B20C-896D0CD7A8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225">
              <a:extLst>
                <a:ext uri="{FF2B5EF4-FFF2-40B4-BE49-F238E27FC236}">
                  <a16:creationId xmlns="" xmlns:a16="http://schemas.microsoft.com/office/drawing/2014/main" id="{C3FC627A-31A5-4149-B3B1-3FAE68F762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226">
              <a:extLst>
                <a:ext uri="{FF2B5EF4-FFF2-40B4-BE49-F238E27FC236}">
                  <a16:creationId xmlns="" xmlns:a16="http://schemas.microsoft.com/office/drawing/2014/main" id="{8F4A4E8B-D9D9-4578-8122-67D1F2231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227">
              <a:extLst>
                <a:ext uri="{FF2B5EF4-FFF2-40B4-BE49-F238E27FC236}">
                  <a16:creationId xmlns="" xmlns:a16="http://schemas.microsoft.com/office/drawing/2014/main" id="{F5722369-6715-44E5-8539-7C46F9029E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228">
              <a:extLst>
                <a:ext uri="{FF2B5EF4-FFF2-40B4-BE49-F238E27FC236}">
                  <a16:creationId xmlns="" xmlns:a16="http://schemas.microsoft.com/office/drawing/2014/main" id="{F9F871AE-C94A-4169-B4FD-80D46EB4C5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229">
              <a:extLst>
                <a:ext uri="{FF2B5EF4-FFF2-40B4-BE49-F238E27FC236}">
                  <a16:creationId xmlns="" xmlns:a16="http://schemas.microsoft.com/office/drawing/2014/main" id="{A10189DC-D7AE-41EC-A7CB-A01DE58AF5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230">
              <a:extLst>
                <a:ext uri="{FF2B5EF4-FFF2-40B4-BE49-F238E27FC236}">
                  <a16:creationId xmlns="" xmlns:a16="http://schemas.microsoft.com/office/drawing/2014/main" id="{2C30EAE7-954D-4821-B120-8AB1410F7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231">
              <a:extLst>
                <a:ext uri="{FF2B5EF4-FFF2-40B4-BE49-F238E27FC236}">
                  <a16:creationId xmlns="" xmlns:a16="http://schemas.microsoft.com/office/drawing/2014/main" id="{78967020-CEC9-44DB-97B5-56393E8B21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232">
              <a:extLst>
                <a:ext uri="{FF2B5EF4-FFF2-40B4-BE49-F238E27FC236}">
                  <a16:creationId xmlns="" xmlns:a16="http://schemas.microsoft.com/office/drawing/2014/main" id="{06AA2F9B-532A-48F4-BE94-A578EF618E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233">
              <a:extLst>
                <a:ext uri="{FF2B5EF4-FFF2-40B4-BE49-F238E27FC236}">
                  <a16:creationId xmlns="" xmlns:a16="http://schemas.microsoft.com/office/drawing/2014/main" id="{B4BAA03E-7506-44D3-B7BB-8231541E86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234">
              <a:extLst>
                <a:ext uri="{FF2B5EF4-FFF2-40B4-BE49-F238E27FC236}">
                  <a16:creationId xmlns="" xmlns:a16="http://schemas.microsoft.com/office/drawing/2014/main" id="{4495226A-D4C6-46B2-B779-25CE0DE0BE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235">
              <a:extLst>
                <a:ext uri="{FF2B5EF4-FFF2-40B4-BE49-F238E27FC236}">
                  <a16:creationId xmlns="" xmlns:a16="http://schemas.microsoft.com/office/drawing/2014/main" id="{34BAC1E5-2C0F-46BF-BAE4-7C62671DB4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236">
              <a:extLst>
                <a:ext uri="{FF2B5EF4-FFF2-40B4-BE49-F238E27FC236}">
                  <a16:creationId xmlns="" xmlns:a16="http://schemas.microsoft.com/office/drawing/2014/main" id="{BA91F17B-FABA-4DBF-B7E1-BEEE9196A3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237">
              <a:extLst>
                <a:ext uri="{FF2B5EF4-FFF2-40B4-BE49-F238E27FC236}">
                  <a16:creationId xmlns="" xmlns:a16="http://schemas.microsoft.com/office/drawing/2014/main" id="{EDD73D04-31D4-4567-8D6C-24B0501A4E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238">
              <a:extLst>
                <a:ext uri="{FF2B5EF4-FFF2-40B4-BE49-F238E27FC236}">
                  <a16:creationId xmlns="" xmlns:a16="http://schemas.microsoft.com/office/drawing/2014/main" id="{258D139F-A952-4BFB-A8C8-F8BE5D4F8F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239">
              <a:extLst>
                <a:ext uri="{FF2B5EF4-FFF2-40B4-BE49-F238E27FC236}">
                  <a16:creationId xmlns="" xmlns:a16="http://schemas.microsoft.com/office/drawing/2014/main" id="{6A29198C-48B2-498E-9AED-E93CD67064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240">
              <a:extLst>
                <a:ext uri="{FF2B5EF4-FFF2-40B4-BE49-F238E27FC236}">
                  <a16:creationId xmlns="" xmlns:a16="http://schemas.microsoft.com/office/drawing/2014/main" id="{A1820CF0-26AF-4C4F-A207-CF660A6DA0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241">
              <a:extLst>
                <a:ext uri="{FF2B5EF4-FFF2-40B4-BE49-F238E27FC236}">
                  <a16:creationId xmlns="" xmlns:a16="http://schemas.microsoft.com/office/drawing/2014/main" id="{E0CC82B2-4AAB-4F8C-B7D0-A3035CA11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242">
              <a:extLst>
                <a:ext uri="{FF2B5EF4-FFF2-40B4-BE49-F238E27FC236}">
                  <a16:creationId xmlns="" xmlns:a16="http://schemas.microsoft.com/office/drawing/2014/main" id="{6FCB1B0A-F8FD-4085-AD9C-0981CFB212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243">
              <a:extLst>
                <a:ext uri="{FF2B5EF4-FFF2-40B4-BE49-F238E27FC236}">
                  <a16:creationId xmlns="" xmlns:a16="http://schemas.microsoft.com/office/drawing/2014/main" id="{7E6FED05-0B15-4BDD-B359-F6B2E29B8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244">
              <a:extLst>
                <a:ext uri="{FF2B5EF4-FFF2-40B4-BE49-F238E27FC236}">
                  <a16:creationId xmlns="" xmlns:a16="http://schemas.microsoft.com/office/drawing/2014/main" id="{27B7B5A3-3FB0-4BFA-8F52-6847FBB68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245">
              <a:extLst>
                <a:ext uri="{FF2B5EF4-FFF2-40B4-BE49-F238E27FC236}">
                  <a16:creationId xmlns="" xmlns:a16="http://schemas.microsoft.com/office/drawing/2014/main" id="{35326841-DC53-438F-B032-D29EC4877D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246">
              <a:extLst>
                <a:ext uri="{FF2B5EF4-FFF2-40B4-BE49-F238E27FC236}">
                  <a16:creationId xmlns="" xmlns:a16="http://schemas.microsoft.com/office/drawing/2014/main" id="{EAB9169E-5402-4689-AB24-02A606114C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247">
              <a:extLst>
                <a:ext uri="{FF2B5EF4-FFF2-40B4-BE49-F238E27FC236}">
                  <a16:creationId xmlns="" xmlns:a16="http://schemas.microsoft.com/office/drawing/2014/main" id="{B13E59DD-8939-4CE4-A2F3-EC53B2EC3A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248">
              <a:extLst>
                <a:ext uri="{FF2B5EF4-FFF2-40B4-BE49-F238E27FC236}">
                  <a16:creationId xmlns="" xmlns:a16="http://schemas.microsoft.com/office/drawing/2014/main" id="{B19E6561-2E25-4C3E-AB5C-9F3AAADCF6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249">
              <a:extLst>
                <a:ext uri="{FF2B5EF4-FFF2-40B4-BE49-F238E27FC236}">
                  <a16:creationId xmlns="" xmlns:a16="http://schemas.microsoft.com/office/drawing/2014/main" id="{F9DB65A3-380E-442E-BA78-88BA9EAE3C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250">
              <a:extLst>
                <a:ext uri="{FF2B5EF4-FFF2-40B4-BE49-F238E27FC236}">
                  <a16:creationId xmlns="" xmlns:a16="http://schemas.microsoft.com/office/drawing/2014/main" id="{5CB7BC7B-EFBA-4B26-B0C4-0D62B1AB9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251">
              <a:extLst>
                <a:ext uri="{FF2B5EF4-FFF2-40B4-BE49-F238E27FC236}">
                  <a16:creationId xmlns="" xmlns:a16="http://schemas.microsoft.com/office/drawing/2014/main" id="{1E9538DD-5BAA-4EF3-8156-92998A3559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252">
              <a:extLst>
                <a:ext uri="{FF2B5EF4-FFF2-40B4-BE49-F238E27FC236}">
                  <a16:creationId xmlns="" xmlns:a16="http://schemas.microsoft.com/office/drawing/2014/main" id="{2F6995FC-BE45-4BEC-AE8D-2AFA16E79D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="" xmlns:a16="http://schemas.microsoft.com/office/drawing/2014/main" id="{1A909330-67FB-4AA2-A1D6-918C768AAFA9}"/>
              </a:ext>
            </a:extLst>
          </p:cNvPr>
          <p:cNvGrpSpPr/>
          <p:nvPr userDrawn="1"/>
        </p:nvGrpSpPr>
        <p:grpSpPr>
          <a:xfrm>
            <a:off x="4978417" y="2967073"/>
            <a:ext cx="808040" cy="808047"/>
            <a:chOff x="4978417" y="2967073"/>
            <a:chExt cx="808040" cy="808047"/>
          </a:xfrm>
        </p:grpSpPr>
        <p:sp>
          <p:nvSpPr>
            <p:cNvPr id="314" name="Freeform 211">
              <a:extLst>
                <a:ext uri="{FF2B5EF4-FFF2-40B4-BE49-F238E27FC236}">
                  <a16:creationId xmlns="" xmlns:a16="http://schemas.microsoft.com/office/drawing/2014/main" id="{703FF4DA-DE81-465F-8819-1BA5B7D2A7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253">
              <a:extLst>
                <a:ext uri="{FF2B5EF4-FFF2-40B4-BE49-F238E27FC236}">
                  <a16:creationId xmlns="" xmlns:a16="http://schemas.microsoft.com/office/drawing/2014/main" id="{0DCEB80E-6578-4215-BE93-740814AA69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254">
              <a:extLst>
                <a:ext uri="{FF2B5EF4-FFF2-40B4-BE49-F238E27FC236}">
                  <a16:creationId xmlns="" xmlns:a16="http://schemas.microsoft.com/office/drawing/2014/main" id="{0D85F58C-72F1-42DA-B2CB-2A60BE257F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255">
              <a:extLst>
                <a:ext uri="{FF2B5EF4-FFF2-40B4-BE49-F238E27FC236}">
                  <a16:creationId xmlns="" xmlns:a16="http://schemas.microsoft.com/office/drawing/2014/main" id="{042AFE8B-CDA2-4E2B-A24D-7BDDDA5ED1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256">
              <a:extLst>
                <a:ext uri="{FF2B5EF4-FFF2-40B4-BE49-F238E27FC236}">
                  <a16:creationId xmlns="" xmlns:a16="http://schemas.microsoft.com/office/drawing/2014/main" id="{BF9276E7-0431-4086-869C-940EFA28F0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257">
              <a:extLst>
                <a:ext uri="{FF2B5EF4-FFF2-40B4-BE49-F238E27FC236}">
                  <a16:creationId xmlns="" xmlns:a16="http://schemas.microsoft.com/office/drawing/2014/main" id="{51A4F7EB-B16D-4352-BFAB-53EEE0392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256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7" name="Text Placeholder 4">
            <a:extLst>
              <a:ext uri="{FF2B5EF4-FFF2-40B4-BE49-F238E27FC236}">
                <a16:creationId xmlns="" xmlns:a16="http://schemas.microsoft.com/office/drawing/2014/main" id="{537BF1B0-5E15-4C9E-A9F7-992312E946E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54400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="" xmlns:a16="http://schemas.microsoft.com/office/drawing/2014/main" id="{F726E919-B4D5-4C49-AFDB-F02778346EC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54400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="" xmlns:a16="http://schemas.microsoft.com/office/drawing/2014/main" id="{72F6A280-C1C4-4059-B2CA-1B93B2BC0D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31478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="" xmlns:a16="http://schemas.microsoft.com/office/drawing/2014/main" id="{E8800583-4DB0-45E5-A2AB-02DAECB70D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31478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="" xmlns:a16="http://schemas.microsoft.com/office/drawing/2014/main" id="{0580999F-0C11-4C8B-AF27-38FF9B461EF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5576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="" xmlns:a16="http://schemas.microsoft.com/office/drawing/2014/main" id="{53DAC3CB-F19B-42EC-A3C2-1AE4349B56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5576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="" xmlns:a16="http://schemas.microsoft.com/office/drawing/2014/main" id="{C94A0A30-C664-4A7B-9DF0-4D0D46AF0D88}"/>
              </a:ext>
            </a:extLst>
          </p:cNvPr>
          <p:cNvGrpSpPr/>
          <p:nvPr userDrawn="1"/>
        </p:nvGrpSpPr>
        <p:grpSpPr>
          <a:xfrm>
            <a:off x="6625641" y="1529963"/>
            <a:ext cx="1266206" cy="1266218"/>
            <a:chOff x="6958036" y="2967073"/>
            <a:chExt cx="808040" cy="808047"/>
          </a:xfrm>
        </p:grpSpPr>
        <p:sp>
          <p:nvSpPr>
            <p:cNvPr id="149" name="Freeform 209">
              <a:extLst>
                <a:ext uri="{FF2B5EF4-FFF2-40B4-BE49-F238E27FC236}">
                  <a16:creationId xmlns="" xmlns:a16="http://schemas.microsoft.com/office/drawing/2014/main" id="{D5F9CD2F-3415-407E-8B43-364BC4FBD5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10">
              <a:extLst>
                <a:ext uri="{FF2B5EF4-FFF2-40B4-BE49-F238E27FC236}">
                  <a16:creationId xmlns="" xmlns:a16="http://schemas.microsoft.com/office/drawing/2014/main" id="{2D236453-01DB-4DA5-9787-E3DBB21266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="" xmlns:a16="http://schemas.microsoft.com/office/drawing/2014/main" id="{3C85A1A7-6DCA-4903-9CD5-BAA0D8CB59BE}"/>
              </a:ext>
            </a:extLst>
          </p:cNvPr>
          <p:cNvGrpSpPr/>
          <p:nvPr userDrawn="1"/>
        </p:nvGrpSpPr>
        <p:grpSpPr>
          <a:xfrm>
            <a:off x="3929507" y="1529963"/>
            <a:ext cx="1266206" cy="1266218"/>
            <a:chOff x="5967433" y="2967073"/>
            <a:chExt cx="808040" cy="808047"/>
          </a:xfrm>
        </p:grpSpPr>
        <p:sp>
          <p:nvSpPr>
            <p:cNvPr id="152" name="Freeform 208">
              <a:extLst>
                <a:ext uri="{FF2B5EF4-FFF2-40B4-BE49-F238E27FC236}">
                  <a16:creationId xmlns="" xmlns:a16="http://schemas.microsoft.com/office/drawing/2014/main" id="{4A1C6B0F-16BE-4552-808A-6E3FF9EE42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12">
              <a:extLst>
                <a:ext uri="{FF2B5EF4-FFF2-40B4-BE49-F238E27FC236}">
                  <a16:creationId xmlns="" xmlns:a16="http://schemas.microsoft.com/office/drawing/2014/main" id="{1E68706D-B270-496B-A63C-54C6E1C7ED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3">
              <a:extLst>
                <a:ext uri="{FF2B5EF4-FFF2-40B4-BE49-F238E27FC236}">
                  <a16:creationId xmlns="" xmlns:a16="http://schemas.microsoft.com/office/drawing/2014/main" id="{D9406B8B-DFBB-4FA0-87E9-F51404D81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4">
              <a:extLst>
                <a:ext uri="{FF2B5EF4-FFF2-40B4-BE49-F238E27FC236}">
                  <a16:creationId xmlns="" xmlns:a16="http://schemas.microsoft.com/office/drawing/2014/main" id="{48DFE147-BE91-4C5A-8AEF-8ACB673F4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5">
              <a:extLst>
                <a:ext uri="{FF2B5EF4-FFF2-40B4-BE49-F238E27FC236}">
                  <a16:creationId xmlns="" xmlns:a16="http://schemas.microsoft.com/office/drawing/2014/main" id="{79FC0CEF-8A50-47B4-9C5F-819E6F58F0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16">
              <a:extLst>
                <a:ext uri="{FF2B5EF4-FFF2-40B4-BE49-F238E27FC236}">
                  <a16:creationId xmlns="" xmlns:a16="http://schemas.microsoft.com/office/drawing/2014/main" id="{DF03ED6A-7101-40A0-B321-93FE646746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17">
              <a:extLst>
                <a:ext uri="{FF2B5EF4-FFF2-40B4-BE49-F238E27FC236}">
                  <a16:creationId xmlns="" xmlns:a16="http://schemas.microsoft.com/office/drawing/2014/main" id="{5718941F-6E12-43D9-A6D7-8DEC6C6D55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18">
              <a:extLst>
                <a:ext uri="{FF2B5EF4-FFF2-40B4-BE49-F238E27FC236}">
                  <a16:creationId xmlns="" xmlns:a16="http://schemas.microsoft.com/office/drawing/2014/main" id="{D84D0B2C-CB7D-43CE-BCD8-E3643F7543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19">
              <a:extLst>
                <a:ext uri="{FF2B5EF4-FFF2-40B4-BE49-F238E27FC236}">
                  <a16:creationId xmlns="" xmlns:a16="http://schemas.microsoft.com/office/drawing/2014/main" id="{3E4BB7C4-14F4-43AE-8150-B2541C6F94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20">
              <a:extLst>
                <a:ext uri="{FF2B5EF4-FFF2-40B4-BE49-F238E27FC236}">
                  <a16:creationId xmlns="" xmlns:a16="http://schemas.microsoft.com/office/drawing/2014/main" id="{D79FDA04-E3BE-4350-965E-8EC7E3FEC1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21">
              <a:extLst>
                <a:ext uri="{FF2B5EF4-FFF2-40B4-BE49-F238E27FC236}">
                  <a16:creationId xmlns="" xmlns:a16="http://schemas.microsoft.com/office/drawing/2014/main" id="{686A4D42-953B-43FB-9DEE-65BD7E5C5B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2">
              <a:extLst>
                <a:ext uri="{FF2B5EF4-FFF2-40B4-BE49-F238E27FC236}">
                  <a16:creationId xmlns="" xmlns:a16="http://schemas.microsoft.com/office/drawing/2014/main" id="{35198ED2-468F-4014-B746-627C17301D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23">
              <a:extLst>
                <a:ext uri="{FF2B5EF4-FFF2-40B4-BE49-F238E27FC236}">
                  <a16:creationId xmlns="" xmlns:a16="http://schemas.microsoft.com/office/drawing/2014/main" id="{4509E093-A0C5-45E8-BA97-2141FCF70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24">
              <a:extLst>
                <a:ext uri="{FF2B5EF4-FFF2-40B4-BE49-F238E27FC236}">
                  <a16:creationId xmlns="" xmlns:a16="http://schemas.microsoft.com/office/drawing/2014/main" id="{AFF8CB61-601A-4767-99CE-D9ACBEB6D6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25">
              <a:extLst>
                <a:ext uri="{FF2B5EF4-FFF2-40B4-BE49-F238E27FC236}">
                  <a16:creationId xmlns="" xmlns:a16="http://schemas.microsoft.com/office/drawing/2014/main" id="{F7E2AB8B-4384-4318-AE3B-2BD13788D3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26">
              <a:extLst>
                <a:ext uri="{FF2B5EF4-FFF2-40B4-BE49-F238E27FC236}">
                  <a16:creationId xmlns="" xmlns:a16="http://schemas.microsoft.com/office/drawing/2014/main" id="{871B9DA1-8B72-411E-A856-3449E2CD8F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27">
              <a:extLst>
                <a:ext uri="{FF2B5EF4-FFF2-40B4-BE49-F238E27FC236}">
                  <a16:creationId xmlns="" xmlns:a16="http://schemas.microsoft.com/office/drawing/2014/main" id="{D52F04E9-868A-46E4-89C0-8F9B5A2716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28">
              <a:extLst>
                <a:ext uri="{FF2B5EF4-FFF2-40B4-BE49-F238E27FC236}">
                  <a16:creationId xmlns="" xmlns:a16="http://schemas.microsoft.com/office/drawing/2014/main" id="{EB0D5DDF-8E43-4D28-BD67-D555624384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29">
              <a:extLst>
                <a:ext uri="{FF2B5EF4-FFF2-40B4-BE49-F238E27FC236}">
                  <a16:creationId xmlns="" xmlns:a16="http://schemas.microsoft.com/office/drawing/2014/main" id="{D95D7660-916D-4F00-A43A-3828634451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30">
              <a:extLst>
                <a:ext uri="{FF2B5EF4-FFF2-40B4-BE49-F238E27FC236}">
                  <a16:creationId xmlns="" xmlns:a16="http://schemas.microsoft.com/office/drawing/2014/main" id="{94409655-4FAC-4F45-B589-B9A3B44435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31">
              <a:extLst>
                <a:ext uri="{FF2B5EF4-FFF2-40B4-BE49-F238E27FC236}">
                  <a16:creationId xmlns="" xmlns:a16="http://schemas.microsoft.com/office/drawing/2014/main" id="{37906DFF-92B9-44EF-A054-A12790760A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32">
              <a:extLst>
                <a:ext uri="{FF2B5EF4-FFF2-40B4-BE49-F238E27FC236}">
                  <a16:creationId xmlns="" xmlns:a16="http://schemas.microsoft.com/office/drawing/2014/main" id="{7D5501A2-9A19-4A2D-A352-C7EA3A20C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33">
              <a:extLst>
                <a:ext uri="{FF2B5EF4-FFF2-40B4-BE49-F238E27FC236}">
                  <a16:creationId xmlns="" xmlns:a16="http://schemas.microsoft.com/office/drawing/2014/main" id="{26E68B0A-19FA-4BB9-AD26-C0163D008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34">
              <a:extLst>
                <a:ext uri="{FF2B5EF4-FFF2-40B4-BE49-F238E27FC236}">
                  <a16:creationId xmlns="" xmlns:a16="http://schemas.microsoft.com/office/drawing/2014/main" id="{F0872902-5AF3-47E9-9164-850C8B1D0E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35">
              <a:extLst>
                <a:ext uri="{FF2B5EF4-FFF2-40B4-BE49-F238E27FC236}">
                  <a16:creationId xmlns="" xmlns:a16="http://schemas.microsoft.com/office/drawing/2014/main" id="{502EDE89-C697-4CAD-B51A-D398DAC09F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36">
              <a:extLst>
                <a:ext uri="{FF2B5EF4-FFF2-40B4-BE49-F238E27FC236}">
                  <a16:creationId xmlns="" xmlns:a16="http://schemas.microsoft.com/office/drawing/2014/main" id="{DCFE4D00-392B-43CE-BACB-0CD6287B49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37">
              <a:extLst>
                <a:ext uri="{FF2B5EF4-FFF2-40B4-BE49-F238E27FC236}">
                  <a16:creationId xmlns="" xmlns:a16="http://schemas.microsoft.com/office/drawing/2014/main" id="{9873F800-E038-4620-B284-9F397741C0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38">
              <a:extLst>
                <a:ext uri="{FF2B5EF4-FFF2-40B4-BE49-F238E27FC236}">
                  <a16:creationId xmlns="" xmlns:a16="http://schemas.microsoft.com/office/drawing/2014/main" id="{C524F82A-FC39-4530-8738-879EB85CE6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39">
              <a:extLst>
                <a:ext uri="{FF2B5EF4-FFF2-40B4-BE49-F238E27FC236}">
                  <a16:creationId xmlns="" xmlns:a16="http://schemas.microsoft.com/office/drawing/2014/main" id="{7389E4C1-03EE-4709-A9AA-5E629545CE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40">
              <a:extLst>
                <a:ext uri="{FF2B5EF4-FFF2-40B4-BE49-F238E27FC236}">
                  <a16:creationId xmlns="" xmlns:a16="http://schemas.microsoft.com/office/drawing/2014/main" id="{5E0AD0ED-8726-4480-B2A9-FB0FDA1995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41">
              <a:extLst>
                <a:ext uri="{FF2B5EF4-FFF2-40B4-BE49-F238E27FC236}">
                  <a16:creationId xmlns="" xmlns:a16="http://schemas.microsoft.com/office/drawing/2014/main" id="{0B1DB695-1D7A-4C84-AA86-7D045AF53A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42">
              <a:extLst>
                <a:ext uri="{FF2B5EF4-FFF2-40B4-BE49-F238E27FC236}">
                  <a16:creationId xmlns="" xmlns:a16="http://schemas.microsoft.com/office/drawing/2014/main" id="{6AE87875-E4E5-440B-9BE9-C2A66CA120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43">
              <a:extLst>
                <a:ext uri="{FF2B5EF4-FFF2-40B4-BE49-F238E27FC236}">
                  <a16:creationId xmlns="" xmlns:a16="http://schemas.microsoft.com/office/drawing/2014/main" id="{FB5C89D2-47DE-4474-8F8F-F985204E09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44">
              <a:extLst>
                <a:ext uri="{FF2B5EF4-FFF2-40B4-BE49-F238E27FC236}">
                  <a16:creationId xmlns="" xmlns:a16="http://schemas.microsoft.com/office/drawing/2014/main" id="{0DE3A1F0-D9EE-4E46-A275-BB86A57511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45">
              <a:extLst>
                <a:ext uri="{FF2B5EF4-FFF2-40B4-BE49-F238E27FC236}">
                  <a16:creationId xmlns="" xmlns:a16="http://schemas.microsoft.com/office/drawing/2014/main" id="{BE5448AF-D9CD-4FE9-B2D5-22F376C062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46">
              <a:extLst>
                <a:ext uri="{FF2B5EF4-FFF2-40B4-BE49-F238E27FC236}">
                  <a16:creationId xmlns="" xmlns:a16="http://schemas.microsoft.com/office/drawing/2014/main" id="{34FE5BC6-5D82-48EF-8BEF-C063DDD24C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47">
              <a:extLst>
                <a:ext uri="{FF2B5EF4-FFF2-40B4-BE49-F238E27FC236}">
                  <a16:creationId xmlns="" xmlns:a16="http://schemas.microsoft.com/office/drawing/2014/main" id="{59B42F3D-40A1-4F4A-BD9A-F9A3A3002C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48">
              <a:extLst>
                <a:ext uri="{FF2B5EF4-FFF2-40B4-BE49-F238E27FC236}">
                  <a16:creationId xmlns="" xmlns:a16="http://schemas.microsoft.com/office/drawing/2014/main" id="{908CE878-5D52-4C5A-B0E0-622304D9A8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49">
              <a:extLst>
                <a:ext uri="{FF2B5EF4-FFF2-40B4-BE49-F238E27FC236}">
                  <a16:creationId xmlns="" xmlns:a16="http://schemas.microsoft.com/office/drawing/2014/main" id="{7E647BB8-5FD1-4011-BD10-61006B416A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50">
              <a:extLst>
                <a:ext uri="{FF2B5EF4-FFF2-40B4-BE49-F238E27FC236}">
                  <a16:creationId xmlns="" xmlns:a16="http://schemas.microsoft.com/office/drawing/2014/main" id="{18E907E3-4FCD-4204-AB00-6605B3B110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51">
              <a:extLst>
                <a:ext uri="{FF2B5EF4-FFF2-40B4-BE49-F238E27FC236}">
                  <a16:creationId xmlns="" xmlns:a16="http://schemas.microsoft.com/office/drawing/2014/main" id="{98902307-152C-469C-9C4D-B39833354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52">
              <a:extLst>
                <a:ext uri="{FF2B5EF4-FFF2-40B4-BE49-F238E27FC236}">
                  <a16:creationId xmlns="" xmlns:a16="http://schemas.microsoft.com/office/drawing/2014/main" id="{EAE75CBB-ABA4-4C48-9237-B4783FBA75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="" xmlns:a16="http://schemas.microsoft.com/office/drawing/2014/main" id="{F8D4092C-FCF0-4032-A283-A78BB289F884}"/>
              </a:ext>
            </a:extLst>
          </p:cNvPr>
          <p:cNvGrpSpPr/>
          <p:nvPr userDrawn="1"/>
        </p:nvGrpSpPr>
        <p:grpSpPr>
          <a:xfrm>
            <a:off x="1233373" y="1529963"/>
            <a:ext cx="1266206" cy="1266218"/>
            <a:chOff x="4978417" y="2967073"/>
            <a:chExt cx="808040" cy="808047"/>
          </a:xfrm>
        </p:grpSpPr>
        <p:sp>
          <p:nvSpPr>
            <p:cNvPr id="195" name="Freeform 211">
              <a:extLst>
                <a:ext uri="{FF2B5EF4-FFF2-40B4-BE49-F238E27FC236}">
                  <a16:creationId xmlns="" xmlns:a16="http://schemas.microsoft.com/office/drawing/2014/main" id="{04526D32-E13D-4E2E-AAE2-270AA9F952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253">
              <a:extLst>
                <a:ext uri="{FF2B5EF4-FFF2-40B4-BE49-F238E27FC236}">
                  <a16:creationId xmlns="" xmlns:a16="http://schemas.microsoft.com/office/drawing/2014/main" id="{2CF53438-8348-4F0B-BAC3-5E68B546AD5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54">
              <a:extLst>
                <a:ext uri="{FF2B5EF4-FFF2-40B4-BE49-F238E27FC236}">
                  <a16:creationId xmlns="" xmlns:a16="http://schemas.microsoft.com/office/drawing/2014/main" id="{8C7701A4-DA55-4D75-82FC-0131A0ECB9B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55">
              <a:extLst>
                <a:ext uri="{FF2B5EF4-FFF2-40B4-BE49-F238E27FC236}">
                  <a16:creationId xmlns="" xmlns:a16="http://schemas.microsoft.com/office/drawing/2014/main" id="{3871790A-CC20-4F4B-B2E8-76C084DFCC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56">
              <a:extLst>
                <a:ext uri="{FF2B5EF4-FFF2-40B4-BE49-F238E27FC236}">
                  <a16:creationId xmlns="" xmlns:a16="http://schemas.microsoft.com/office/drawing/2014/main" id="{CB4DC264-E8E6-41C6-9E9C-E8ABAD46B6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57">
              <a:extLst>
                <a:ext uri="{FF2B5EF4-FFF2-40B4-BE49-F238E27FC236}">
                  <a16:creationId xmlns="" xmlns:a16="http://schemas.microsoft.com/office/drawing/2014/main" id="{090A6583-7376-40DC-967C-76C02AA3F1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540B2E6F-6FDA-46D2-BC57-8BE8E00104F2}"/>
              </a:ext>
            </a:extLst>
          </p:cNvPr>
          <p:cNvGrpSpPr/>
          <p:nvPr userDrawn="1"/>
        </p:nvGrpSpPr>
        <p:grpSpPr>
          <a:xfrm>
            <a:off x="769526" y="1498605"/>
            <a:ext cx="2866370" cy="2866370"/>
            <a:chOff x="769526" y="1498605"/>
            <a:chExt cx="2866370" cy="2866370"/>
          </a:xfrm>
        </p:grpSpPr>
        <p:sp>
          <p:nvSpPr>
            <p:cNvPr id="11" name="Oval 10"/>
            <p:cNvSpPr/>
            <p:nvPr userDrawn="1"/>
          </p:nvSpPr>
          <p:spPr>
            <a:xfrm>
              <a:off x="769526" y="1498605"/>
              <a:ext cx="2866370" cy="2866370"/>
            </a:xfrm>
            <a:prstGeom prst="ellipse">
              <a:avLst/>
            </a:prstGeom>
            <a:solidFill>
              <a:srgbClr val="646D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2AA3E500-A74F-4C20-84A6-8EC81ADA2D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271" y="1827527"/>
              <a:ext cx="2733632" cy="22030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E0E2-FCF8-43EA-90DC-2151BBC8D0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328C-CF1E-4C60-B664-2DD8BB2981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E0E2-FCF8-43EA-90DC-2151BBC8D0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328C-CF1E-4C60-B664-2DD8BB2981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41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E0E2-FCF8-43EA-90DC-2151BBC8D0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328C-CF1E-4C60-B664-2DD8BB2981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34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E0E2-FCF8-43EA-90DC-2151BBC8D0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328C-CF1E-4C60-B664-2DD8BB2981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24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0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28600"/>
            <a:fld id="{8B37E0E2-FCF8-43EA-90DC-2151BBC8D0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228600"/>
              <a:t>11/19/2020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286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28600"/>
            <a:fld id="{DC4A328C-CF1E-4C60-B664-2DD8BB2981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2286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83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4E7C5B-A9BA-45D4-AB6C-21E22D7C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237" y="571500"/>
            <a:ext cx="3848291" cy="857250"/>
          </a:xfrm>
        </p:spPr>
        <p:txBody>
          <a:bodyPr/>
          <a:lstStyle/>
          <a:p>
            <a:r>
              <a:rPr lang="en-US" dirty="0" smtClean="0"/>
              <a:t>PRAKTIKUM BIG DATA WEEK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94BE9DB-4CC8-4CBE-BDFA-C332A5F9EA6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024120" y="2195513"/>
            <a:ext cx="3672408" cy="452437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Dicki </a:t>
            </a:r>
            <a:r>
              <a:rPr lang="en-US" dirty="0" err="1" smtClean="0"/>
              <a:t>Daudy</a:t>
            </a:r>
            <a:r>
              <a:rPr lang="en-US" dirty="0" smtClean="0"/>
              <a:t> M. (1401184423)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Kashaya</a:t>
            </a:r>
            <a:r>
              <a:rPr lang="en-US" dirty="0" smtClean="0"/>
              <a:t> </a:t>
            </a:r>
            <a:r>
              <a:rPr lang="en-US" dirty="0" err="1" smtClean="0"/>
              <a:t>Melania</a:t>
            </a:r>
            <a:r>
              <a:rPr lang="en-US" dirty="0" smtClean="0"/>
              <a:t> (1401184549)</a:t>
            </a:r>
            <a:endParaRPr lang="en-US" dirty="0" smtClean="0"/>
          </a:p>
        </p:txBody>
      </p:sp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294BE9DB-4CC8-4CBE-BDFA-C332A5F9EA6F}"/>
              </a:ext>
            </a:extLst>
          </p:cNvPr>
          <p:cNvSpPr txBox="1">
            <a:spLocks/>
          </p:cNvSpPr>
          <p:nvPr/>
        </p:nvSpPr>
        <p:spPr>
          <a:xfrm>
            <a:off x="4495800" y="1725885"/>
            <a:ext cx="3672408" cy="4524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Kelompok</a:t>
            </a:r>
            <a:r>
              <a:rPr lang="en-US" b="1" dirty="0" smtClean="0"/>
              <a:t> 10 : MB-42-14</a:t>
            </a:r>
          </a:p>
        </p:txBody>
      </p:sp>
    </p:spTree>
    <p:extLst>
      <p:ext uri="{BB962C8B-B14F-4D97-AF65-F5344CB8AC3E}">
        <p14:creationId xmlns:p14="http://schemas.microsoft.com/office/powerpoint/2010/main" val="192529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46856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endParaRPr lang="en-US" sz="3000" b="1" dirty="0"/>
          </a:p>
        </p:txBody>
      </p:sp>
      <p:sp>
        <p:nvSpPr>
          <p:cNvPr id="9" name="Rectangle 8"/>
          <p:cNvSpPr/>
          <p:nvPr/>
        </p:nvSpPr>
        <p:spPr>
          <a:xfrm>
            <a:off x="38557" y="24554"/>
            <a:ext cx="17422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3</a:t>
            </a:r>
            <a:r>
              <a:rPr lang="en-US" b="1" dirty="0" smtClean="0"/>
              <a:t>. </a:t>
            </a:r>
            <a:r>
              <a:rPr lang="en-US" b="1" dirty="0" err="1" smtClean="0"/>
              <a:t>PreProcessing</a:t>
            </a:r>
            <a:endParaRPr lang="id-ID" b="1" dirty="0"/>
          </a:p>
        </p:txBody>
      </p:sp>
      <p:sp>
        <p:nvSpPr>
          <p:cNvPr id="6" name="Rectangle 5"/>
          <p:cNvSpPr/>
          <p:nvPr/>
        </p:nvSpPr>
        <p:spPr>
          <a:xfrm>
            <a:off x="6019800" y="1434405"/>
            <a:ext cx="2514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Dillakukan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stop word, yakni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menghapus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kata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bermakna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kolom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text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36" y="580736"/>
            <a:ext cx="5149385" cy="420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4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46856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endParaRPr lang="en-US" sz="3000" b="1" dirty="0"/>
          </a:p>
        </p:txBody>
      </p:sp>
      <p:sp>
        <p:nvSpPr>
          <p:cNvPr id="9" name="Rectangle 8"/>
          <p:cNvSpPr/>
          <p:nvPr/>
        </p:nvSpPr>
        <p:spPr>
          <a:xfrm>
            <a:off x="38557" y="24554"/>
            <a:ext cx="17422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3</a:t>
            </a:r>
            <a:r>
              <a:rPr lang="en-US" b="1" dirty="0" smtClean="0"/>
              <a:t>. </a:t>
            </a:r>
            <a:r>
              <a:rPr lang="en-US" b="1" dirty="0" err="1" smtClean="0"/>
              <a:t>PreProcessing</a:t>
            </a:r>
            <a:endParaRPr lang="id-ID" b="1" dirty="0"/>
          </a:p>
        </p:txBody>
      </p:sp>
      <p:sp>
        <p:nvSpPr>
          <p:cNvPr id="6" name="Rectangle 5"/>
          <p:cNvSpPr/>
          <p:nvPr/>
        </p:nvSpPr>
        <p:spPr>
          <a:xfrm>
            <a:off x="6019800" y="886522"/>
            <a:ext cx="2514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Dillakukan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stop word, yakni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menghapus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kata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bermakna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kolom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text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36" y="580736"/>
            <a:ext cx="5149385" cy="420081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84" y="2497559"/>
            <a:ext cx="2819794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16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219200" y="379421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endParaRPr lang="en-US" sz="3000" b="1" dirty="0"/>
          </a:p>
        </p:txBody>
      </p:sp>
      <p:sp>
        <p:nvSpPr>
          <p:cNvPr id="9" name="Rectangle 8"/>
          <p:cNvSpPr/>
          <p:nvPr/>
        </p:nvSpPr>
        <p:spPr>
          <a:xfrm>
            <a:off x="65040" y="24554"/>
            <a:ext cx="168924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4. Bag of Words</a:t>
            </a:r>
            <a:endParaRPr lang="id-ID" b="1" dirty="0"/>
          </a:p>
        </p:txBody>
      </p:sp>
      <p:sp>
        <p:nvSpPr>
          <p:cNvPr id="6" name="Rectangle 5"/>
          <p:cNvSpPr/>
          <p:nvPr/>
        </p:nvSpPr>
        <p:spPr>
          <a:xfrm>
            <a:off x="6976946" y="1856811"/>
            <a:ext cx="213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Yakni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tahapan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pengelompokkan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penghitungan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kata-kata.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90550"/>
            <a:ext cx="6629400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89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219200" y="379421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endParaRPr lang="en-US" sz="3000" b="1" dirty="0"/>
          </a:p>
        </p:txBody>
      </p:sp>
      <p:sp>
        <p:nvSpPr>
          <p:cNvPr id="9" name="Rectangle 8"/>
          <p:cNvSpPr/>
          <p:nvPr/>
        </p:nvSpPr>
        <p:spPr>
          <a:xfrm>
            <a:off x="400550" y="24554"/>
            <a:ext cx="101822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5</a:t>
            </a:r>
            <a:r>
              <a:rPr lang="en-US" b="1" dirty="0" smtClean="0"/>
              <a:t>. TF-IDF</a:t>
            </a:r>
            <a:endParaRPr lang="id-ID" b="1" dirty="0"/>
          </a:p>
        </p:txBody>
      </p:sp>
      <p:sp>
        <p:nvSpPr>
          <p:cNvPr id="6" name="Rectangle 5"/>
          <p:cNvSpPr/>
          <p:nvPr/>
        </p:nvSpPr>
        <p:spPr>
          <a:xfrm>
            <a:off x="6705600" y="1962150"/>
            <a:ext cx="2133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Yakni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pengurutan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kata-kata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kolom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padanan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kata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rumpun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akarnya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91" y="666750"/>
            <a:ext cx="5944430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46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219200" y="379421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endParaRPr lang="en-US" sz="3000" b="1" dirty="0"/>
          </a:p>
        </p:txBody>
      </p:sp>
      <p:sp>
        <p:nvSpPr>
          <p:cNvPr id="9" name="Rectangle 8"/>
          <p:cNvSpPr/>
          <p:nvPr/>
        </p:nvSpPr>
        <p:spPr>
          <a:xfrm>
            <a:off x="344266" y="153754"/>
            <a:ext cx="125117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6. Visualize</a:t>
            </a:r>
            <a:endParaRPr lang="id-ID" b="1" dirty="0"/>
          </a:p>
        </p:txBody>
      </p:sp>
      <p:sp>
        <p:nvSpPr>
          <p:cNvPr id="6" name="Rectangle 5"/>
          <p:cNvSpPr/>
          <p:nvPr/>
        </p:nvSpPr>
        <p:spPr>
          <a:xfrm>
            <a:off x="498855" y="3144496"/>
            <a:ext cx="2133600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kata agar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dilihat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mudah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kata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terbesar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nya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73" y="971273"/>
            <a:ext cx="2848373" cy="15813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336" y="166299"/>
            <a:ext cx="4925112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38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46856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endParaRPr lang="en-US" sz="3000" b="1" dirty="0"/>
          </a:p>
        </p:txBody>
      </p:sp>
      <p:sp>
        <p:nvSpPr>
          <p:cNvPr id="9" name="Rectangle 8"/>
          <p:cNvSpPr/>
          <p:nvPr/>
        </p:nvSpPr>
        <p:spPr>
          <a:xfrm>
            <a:off x="951111" y="243959"/>
            <a:ext cx="152920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7</a:t>
            </a:r>
            <a:r>
              <a:rPr lang="en-US" b="1" dirty="0" smtClean="0"/>
              <a:t>. Save to CSV</a:t>
            </a:r>
            <a:endParaRPr lang="id-ID" b="1" dirty="0"/>
          </a:p>
        </p:txBody>
      </p:sp>
      <p:sp>
        <p:nvSpPr>
          <p:cNvPr id="6" name="Rectangle 5"/>
          <p:cNvSpPr/>
          <p:nvPr/>
        </p:nvSpPr>
        <p:spPr>
          <a:xfrm>
            <a:off x="2480312" y="270116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Langkah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terakhir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CSV yang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093310"/>
            <a:ext cx="4344006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78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7335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THANK </a:t>
            </a:r>
            <a:r>
              <a:rPr lang="en-US" b="1" dirty="0" smtClean="0"/>
              <a:t>YOU</a:t>
            </a:r>
            <a:br>
              <a:rPr lang="en-US" b="1" dirty="0" smtClean="0"/>
            </a:br>
            <a:r>
              <a:rPr lang="en-US" b="1" dirty="0" smtClean="0">
                <a:sym typeface="Wingdings" panose="05000000000000000000" pitchFamily="2" charset="2"/>
              </a:rPr>
              <a:t>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658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46856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endParaRPr lang="en-US" sz="3000" b="1" dirty="0"/>
          </a:p>
        </p:txBody>
      </p:sp>
      <p:sp>
        <p:nvSpPr>
          <p:cNvPr id="9" name="Rectangle 8"/>
          <p:cNvSpPr/>
          <p:nvPr/>
        </p:nvSpPr>
        <p:spPr>
          <a:xfrm>
            <a:off x="3949441" y="428625"/>
            <a:ext cx="19318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/>
              <a:t>Table of Content</a:t>
            </a:r>
            <a:endParaRPr lang="id-ID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52600" y="1243886"/>
            <a:ext cx="487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Import Library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Import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8288" indent="889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a. Remove Duplicate</a:t>
            </a:r>
          </a:p>
          <a:p>
            <a:pPr marL="268288" indent="889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RemoveURL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8288" indent="889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LowerCasing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8288" indent="889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RemoveUsername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(Optional)</a:t>
            </a:r>
          </a:p>
          <a:p>
            <a:pPr marL="268288" indent="889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e. Tokenize</a:t>
            </a:r>
          </a:p>
          <a:p>
            <a:pPr marL="268288" indent="889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f. Stemming</a:t>
            </a:r>
          </a:p>
          <a:p>
            <a:pPr marL="268288" indent="889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g. Lemmatize</a:t>
            </a:r>
          </a:p>
          <a:p>
            <a:pPr marL="268288" indent="889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Stopwords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8288" indent="889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h. Special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19800" y="19621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Bag of Words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TF-IDF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Visualization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7. Save to CSV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73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46856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endParaRPr lang="en-US" sz="3000" b="1" dirty="0"/>
          </a:p>
        </p:txBody>
      </p:sp>
      <p:sp>
        <p:nvSpPr>
          <p:cNvPr id="9" name="Rectangle 8"/>
          <p:cNvSpPr/>
          <p:nvPr/>
        </p:nvSpPr>
        <p:spPr>
          <a:xfrm>
            <a:off x="823093" y="243959"/>
            <a:ext cx="178523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1. Import Library</a:t>
            </a:r>
            <a:endParaRPr lang="id-ID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52550"/>
            <a:ext cx="6535062" cy="18290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08326" y="335373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Import Library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library yang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dipakai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panda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ntlk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9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46856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endParaRPr lang="en-US" sz="3000" b="1" dirty="0"/>
          </a:p>
        </p:txBody>
      </p:sp>
      <p:sp>
        <p:nvSpPr>
          <p:cNvPr id="9" name="Rectangle 8"/>
          <p:cNvSpPr/>
          <p:nvPr/>
        </p:nvSpPr>
        <p:spPr>
          <a:xfrm>
            <a:off x="838200" y="135302"/>
            <a:ext cx="162781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</a:t>
            </a:r>
            <a:r>
              <a:rPr lang="en-US" b="1" dirty="0" smtClean="0"/>
              <a:t>. Import Data </a:t>
            </a:r>
            <a:endParaRPr lang="id-ID" b="1" dirty="0"/>
          </a:p>
        </p:txBody>
      </p:sp>
      <p:sp>
        <p:nvSpPr>
          <p:cNvPr id="6" name="Rectangle 5"/>
          <p:cNvSpPr/>
          <p:nvPr/>
        </p:nvSpPr>
        <p:spPr>
          <a:xfrm>
            <a:off x="1981200" y="4074983"/>
            <a:ext cx="644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CSV yang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diambil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kolom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text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nya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kolom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screen name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diambil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dijalankan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proses preprocessing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nya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673740"/>
            <a:ext cx="4563542" cy="3386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244" y="1026356"/>
            <a:ext cx="4277322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46856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endParaRPr lang="en-US" sz="3000" b="1" dirty="0"/>
          </a:p>
        </p:txBody>
      </p:sp>
      <p:sp>
        <p:nvSpPr>
          <p:cNvPr id="9" name="Rectangle 8"/>
          <p:cNvSpPr/>
          <p:nvPr/>
        </p:nvSpPr>
        <p:spPr>
          <a:xfrm>
            <a:off x="38557" y="24554"/>
            <a:ext cx="17422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3</a:t>
            </a:r>
            <a:r>
              <a:rPr lang="en-US" b="1" dirty="0" smtClean="0"/>
              <a:t>. </a:t>
            </a:r>
            <a:r>
              <a:rPr lang="en-US" b="1" dirty="0" err="1" smtClean="0"/>
              <a:t>PreProcessing</a:t>
            </a:r>
            <a:endParaRPr lang="id-ID" b="1" dirty="0"/>
          </a:p>
        </p:txBody>
      </p:sp>
      <p:sp>
        <p:nvSpPr>
          <p:cNvPr id="6" name="Rectangle 5"/>
          <p:cNvSpPr/>
          <p:nvPr/>
        </p:nvSpPr>
        <p:spPr>
          <a:xfrm>
            <a:off x="5552256" y="1912090"/>
            <a:ext cx="3124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remove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duplikasi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kata,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lalu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remove URL yang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di text,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merubah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seluruh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karakter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lower case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14350"/>
            <a:ext cx="5039503" cy="427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5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46856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endParaRPr lang="en-US" sz="3000" b="1" dirty="0"/>
          </a:p>
        </p:txBody>
      </p:sp>
      <p:sp>
        <p:nvSpPr>
          <p:cNvPr id="9" name="Rectangle 8"/>
          <p:cNvSpPr/>
          <p:nvPr/>
        </p:nvSpPr>
        <p:spPr>
          <a:xfrm>
            <a:off x="38557" y="24554"/>
            <a:ext cx="17422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3</a:t>
            </a:r>
            <a:r>
              <a:rPr lang="en-US" b="1" dirty="0" smtClean="0"/>
              <a:t>. </a:t>
            </a:r>
            <a:r>
              <a:rPr lang="en-US" b="1" dirty="0" err="1" smtClean="0"/>
              <a:t>PreProcessing</a:t>
            </a:r>
            <a:endParaRPr lang="id-ID" b="1" dirty="0"/>
          </a:p>
        </p:txBody>
      </p:sp>
      <p:sp>
        <p:nvSpPr>
          <p:cNvPr id="6" name="Rectangle 5"/>
          <p:cNvSpPr/>
          <p:nvPr/>
        </p:nvSpPr>
        <p:spPr>
          <a:xfrm>
            <a:off x="1780765" y="4095750"/>
            <a:ext cx="6601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tokenization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yakni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proses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memecah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dokumen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kata-kata,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baca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angka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5" y="412007"/>
            <a:ext cx="8744321" cy="345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46856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endParaRPr lang="en-US" sz="3000" b="1" dirty="0"/>
          </a:p>
        </p:txBody>
      </p:sp>
      <p:sp>
        <p:nvSpPr>
          <p:cNvPr id="9" name="Rectangle 8"/>
          <p:cNvSpPr/>
          <p:nvPr/>
        </p:nvSpPr>
        <p:spPr>
          <a:xfrm>
            <a:off x="38557" y="24554"/>
            <a:ext cx="17422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3</a:t>
            </a:r>
            <a:r>
              <a:rPr lang="en-US" b="1" dirty="0" smtClean="0"/>
              <a:t>. </a:t>
            </a:r>
            <a:r>
              <a:rPr lang="en-US" b="1" dirty="0" err="1" smtClean="0"/>
              <a:t>PreProcessing</a:t>
            </a:r>
            <a:endParaRPr lang="id-ID" b="1" dirty="0"/>
          </a:p>
        </p:txBody>
      </p:sp>
      <p:sp>
        <p:nvSpPr>
          <p:cNvPr id="6" name="Rectangle 5"/>
          <p:cNvSpPr/>
          <p:nvPr/>
        </p:nvSpPr>
        <p:spPr>
          <a:xfrm>
            <a:off x="1780765" y="4095750"/>
            <a:ext cx="66012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stemming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yakni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proses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mereduksi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kata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akarnya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Misalnya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komputasi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komputasi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dihitung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31" y="514350"/>
            <a:ext cx="4848635" cy="33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8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46856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endParaRPr lang="en-US" sz="3000" b="1" dirty="0"/>
          </a:p>
        </p:txBody>
      </p:sp>
      <p:sp>
        <p:nvSpPr>
          <p:cNvPr id="9" name="Rectangle 8"/>
          <p:cNvSpPr/>
          <p:nvPr/>
        </p:nvSpPr>
        <p:spPr>
          <a:xfrm>
            <a:off x="38557" y="24554"/>
            <a:ext cx="17422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3</a:t>
            </a:r>
            <a:r>
              <a:rPr lang="en-US" b="1" dirty="0" smtClean="0"/>
              <a:t>. </a:t>
            </a:r>
            <a:r>
              <a:rPr lang="en-US" b="1" dirty="0" err="1" smtClean="0"/>
              <a:t>PreProcessing</a:t>
            </a:r>
            <a:endParaRPr lang="id-ID" b="1" dirty="0"/>
          </a:p>
        </p:txBody>
      </p:sp>
      <p:sp>
        <p:nvSpPr>
          <p:cNvPr id="6" name="Rectangle 5"/>
          <p:cNvSpPr/>
          <p:nvPr/>
        </p:nvSpPr>
        <p:spPr>
          <a:xfrm>
            <a:off x="1780765" y="3829908"/>
            <a:ext cx="66012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lemmatize yakni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proses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mengurutkan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kata-kata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mengelompokkan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infleksi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varian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kata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064" y="209220"/>
            <a:ext cx="4973736" cy="339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1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46856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endParaRPr lang="en-US" sz="3000" b="1" dirty="0"/>
          </a:p>
        </p:txBody>
      </p:sp>
      <p:sp>
        <p:nvSpPr>
          <p:cNvPr id="9" name="Rectangle 8"/>
          <p:cNvSpPr/>
          <p:nvPr/>
        </p:nvSpPr>
        <p:spPr>
          <a:xfrm>
            <a:off x="38557" y="24554"/>
            <a:ext cx="17422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3</a:t>
            </a:r>
            <a:r>
              <a:rPr lang="en-US" b="1" dirty="0" smtClean="0"/>
              <a:t>. </a:t>
            </a:r>
            <a:r>
              <a:rPr lang="en-US" b="1" dirty="0" err="1" smtClean="0"/>
              <a:t>PreProcessing</a:t>
            </a:r>
            <a:endParaRPr lang="id-ID" b="1" dirty="0"/>
          </a:p>
        </p:txBody>
      </p:sp>
      <p:sp>
        <p:nvSpPr>
          <p:cNvPr id="6" name="Rectangle 5"/>
          <p:cNvSpPr/>
          <p:nvPr/>
        </p:nvSpPr>
        <p:spPr>
          <a:xfrm>
            <a:off x="1780765" y="2647950"/>
            <a:ext cx="6601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Berikut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perbandingan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ketiga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proses NLP di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28" y="981313"/>
            <a:ext cx="8676456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42353"/>
      </p:ext>
    </p:extLst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803.potx" id="{BA4D630B-7D75-497B-B285-AD04B181F5FC}" vid="{F7D9245A-EDB1-476F-90C7-971F63EC0B53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2803</Template>
  <TotalTime>1088</TotalTime>
  <Words>323</Words>
  <Application>Microsoft Office PowerPoint</Application>
  <PresentationFormat>On-screen Show (16:9)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1985</vt:lpstr>
      <vt:lpstr>Office Theme</vt:lpstr>
      <vt:lpstr>PRAKTIKUM BIG DATA WEEK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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BIG DATA WEEK 2</dc:title>
  <dc:creator>Windows User</dc:creator>
  <cp:lastModifiedBy>Dicki</cp:lastModifiedBy>
  <cp:revision>76</cp:revision>
  <dcterms:created xsi:type="dcterms:W3CDTF">2020-10-02T10:05:06Z</dcterms:created>
  <dcterms:modified xsi:type="dcterms:W3CDTF">2020-11-19T07:48:44Z</dcterms:modified>
</cp:coreProperties>
</file>