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38921-D0CD-43D3-B34B-296B72396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519AB8-7791-4602-98BB-85BAB2D75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678C4-6EFA-4C31-BC1E-A62C80D7F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6E0C-703B-479F-B2BB-34512FB2BD0A}" type="datetimeFigureOut">
              <a:rPr lang="en-GB" smtClean="0"/>
              <a:t>04/10/2017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E1DC8-219D-4239-9A9B-E64ADEC80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C45D9-E876-4787-B14E-14A6EFC6B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68AF-C721-493E-A3A8-492A99F2D0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400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77EDE-02E4-419C-90B7-519B813D6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C484C1-C12C-4A2E-AA90-4FA93B22B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9B478-38EC-4E9E-989A-4596A2F56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6E0C-703B-479F-B2BB-34512FB2BD0A}" type="datetimeFigureOut">
              <a:rPr lang="en-GB" smtClean="0"/>
              <a:t>04/10/2017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6B6E9-EE4C-4D4F-AED5-723FD2E22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D6352-8EF0-4556-9039-D187D3206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68AF-C721-493E-A3A8-492A99F2D0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69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48C1EB-7A6A-4B31-A106-2987E074CC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66DB1C-29FA-4551-853C-8F204673F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D3537-FAEB-4604-AFCE-23300BE87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6E0C-703B-479F-B2BB-34512FB2BD0A}" type="datetimeFigureOut">
              <a:rPr lang="en-GB" smtClean="0"/>
              <a:t>04/10/2017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C5633-DDE8-4707-8A46-22CC5F37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BCF3A-EE54-4E32-83F7-3443CF935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68AF-C721-493E-A3A8-492A99F2D0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881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647CC-F8D2-4850-B858-509CD987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38722-53DD-4480-81D0-5F14211A7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1C36C-0518-4B13-B1EA-9B18042CE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6E0C-703B-479F-B2BB-34512FB2BD0A}" type="datetimeFigureOut">
              <a:rPr lang="en-GB" smtClean="0"/>
              <a:t>04/10/2017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C31FE-F114-4D18-B7E6-C922A33E6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5CF38-C07F-462A-B716-15EAED05B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68AF-C721-493E-A3A8-492A99F2D0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993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47FDE-00A9-4F86-B511-61D9AB2E8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6E05A-9F53-4F1E-973E-B49C9787E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79609-3036-4723-A589-AE8E59BBC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6E0C-703B-479F-B2BB-34512FB2BD0A}" type="datetimeFigureOut">
              <a:rPr lang="en-GB" smtClean="0"/>
              <a:t>04/10/2017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5CA75-F52F-4F06-8860-7192194A5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99CEA-2847-4173-9357-BEC43EAD5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68AF-C721-493E-A3A8-492A99F2D0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9473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64E13-B431-4795-9F52-2D3352F87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B94E8-A073-40A2-B83C-F31A1EB1E1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D33B6-7727-494E-BBAE-3EFC1932C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9B05C-0A14-4171-B8AA-AB58B18B4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6E0C-703B-479F-B2BB-34512FB2BD0A}" type="datetimeFigureOut">
              <a:rPr lang="en-GB" smtClean="0"/>
              <a:t>04/10/2017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DADB6-7B2E-4374-A958-4D190AEF0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BEC74-5E67-41F2-8D0E-AA9DE7C25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68AF-C721-493E-A3A8-492A99F2D0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75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B0436-464C-40B2-A37A-231CE3A0A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8820A-6F19-4580-8730-9E0B31C4B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72EFC-EE60-4AB7-B87D-AE3A135A5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5F88BC-86D9-4808-AACE-3B5087337E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2E2AD-1B27-4857-A2AF-AB04E80200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168C7E-30EF-4C65-B43C-CC097E56C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6E0C-703B-479F-B2BB-34512FB2BD0A}" type="datetimeFigureOut">
              <a:rPr lang="en-GB" smtClean="0"/>
              <a:t>04/10/2017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8BC338-7C5C-4387-AE57-0E935A6FE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849F14-150E-4FEC-830B-74EED78B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68AF-C721-493E-A3A8-492A99F2D0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090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BBB4D-6C89-4D53-90A0-2DBFA94F2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35A448-F574-42FE-BE22-EC73EB07F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6E0C-703B-479F-B2BB-34512FB2BD0A}" type="datetimeFigureOut">
              <a:rPr lang="en-GB" smtClean="0"/>
              <a:t>04/10/2017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7B976E-D99C-4098-8E7B-EF03AC61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A90CD-0917-4482-9D4F-71E5782CF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68AF-C721-493E-A3A8-492A99F2D0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657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9514A7-A345-42F0-81CD-BA3CC1455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6E0C-703B-479F-B2BB-34512FB2BD0A}" type="datetimeFigureOut">
              <a:rPr lang="en-GB" smtClean="0"/>
              <a:t>04/10/2017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08CCE-CBBE-4837-A644-EA7A4F89F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A1FFF-F239-4C09-889B-19C20DD46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68AF-C721-493E-A3A8-492A99F2D0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51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5B0FA-E85C-44D1-894D-5685D52DF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08E91-48F1-46B3-B1A8-EE7511577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A2FB4-7910-41CC-BB39-5F3A15EF1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8070F-10EE-4884-B48F-11C008EDF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6E0C-703B-479F-B2BB-34512FB2BD0A}" type="datetimeFigureOut">
              <a:rPr lang="en-GB" smtClean="0"/>
              <a:t>04/10/2017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69DEC-6E4C-450A-8D5B-4FB376630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98ECD-145B-4B78-883E-9B5075E20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68AF-C721-493E-A3A8-492A99F2D0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975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FA9D9-5B25-464C-A8C4-90D75C18E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C96DA7-83E0-4496-95E9-BACE827B6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11DC3-15B4-48ED-8821-5B20AC180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A3DF0-8C8F-4A80-829F-A75BF7A24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6E0C-703B-479F-B2BB-34512FB2BD0A}" type="datetimeFigureOut">
              <a:rPr lang="en-GB" smtClean="0"/>
              <a:t>04/10/2017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93D0B0-AD84-4FE0-8C27-8BF9E22B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72767-91F8-4507-A508-406998FD7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68AF-C721-493E-A3A8-492A99F2D0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87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743E29-F898-4A5E-9517-008FD204B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57AE4-4463-446E-A485-374F69FF9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48085-839F-4BDE-BAA5-107D9E5D36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36E0C-703B-479F-B2BB-34512FB2BD0A}" type="datetimeFigureOut">
              <a:rPr lang="en-GB" smtClean="0"/>
              <a:t>04/10/2017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7E823-B1A7-4BFB-8C09-9B83DA941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DD6A5-CB09-491D-851C-D4EE2778E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F68AF-C721-493E-A3A8-492A99F2D0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8240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9FBB7A-99AC-451F-8BB2-4480566F8C27}"/>
              </a:ext>
            </a:extLst>
          </p:cNvPr>
          <p:cNvSpPr/>
          <p:nvPr/>
        </p:nvSpPr>
        <p:spPr>
          <a:xfrm>
            <a:off x="804951" y="1109717"/>
            <a:ext cx="1147156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E46BB0-DCE4-470C-91DC-C9F9293576D9}"/>
              </a:ext>
            </a:extLst>
          </p:cNvPr>
          <p:cNvSpPr/>
          <p:nvPr/>
        </p:nvSpPr>
        <p:spPr>
          <a:xfrm>
            <a:off x="2348346" y="1109717"/>
            <a:ext cx="1147156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Property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DD7FE1-8673-4F5D-B408-D0DA4DE58DD2}"/>
              </a:ext>
            </a:extLst>
          </p:cNvPr>
          <p:cNvSpPr/>
          <p:nvPr/>
        </p:nvSpPr>
        <p:spPr>
          <a:xfrm>
            <a:off x="804951" y="1770555"/>
            <a:ext cx="1147156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Booking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927F9F-0344-4A66-AEE9-47CB33099AED}"/>
              </a:ext>
            </a:extLst>
          </p:cNvPr>
          <p:cNvSpPr/>
          <p:nvPr/>
        </p:nvSpPr>
        <p:spPr>
          <a:xfrm>
            <a:off x="3778136" y="1109717"/>
            <a:ext cx="1147156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Flight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960703-7EFD-4430-BE20-3179E4ADF65C}"/>
              </a:ext>
            </a:extLst>
          </p:cNvPr>
          <p:cNvSpPr/>
          <p:nvPr/>
        </p:nvSpPr>
        <p:spPr>
          <a:xfrm>
            <a:off x="5306293" y="1109717"/>
            <a:ext cx="1269077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Restaurant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B372AD-E199-430E-AB34-BA620C240951}"/>
              </a:ext>
            </a:extLst>
          </p:cNvPr>
          <p:cNvSpPr/>
          <p:nvPr/>
        </p:nvSpPr>
        <p:spPr>
          <a:xfrm>
            <a:off x="6849689" y="1118038"/>
            <a:ext cx="1346662" cy="299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Airport Taxi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98DAE9-5927-4368-80E0-D5CFE7556750}"/>
              </a:ext>
            </a:extLst>
          </p:cNvPr>
          <p:cNvSpPr/>
          <p:nvPr/>
        </p:nvSpPr>
        <p:spPr>
          <a:xfrm>
            <a:off x="804951" y="2497894"/>
            <a:ext cx="1147156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Listing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0CA20A-CAC2-462A-90AE-43E1B5CA0EBF}"/>
              </a:ext>
            </a:extLst>
          </p:cNvPr>
          <p:cNvSpPr/>
          <p:nvPr/>
        </p:nvSpPr>
        <p:spPr>
          <a:xfrm>
            <a:off x="804951" y="315902"/>
            <a:ext cx="1147156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453065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F07F225E-B97B-4C31-8BBD-A2EF519950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70" y="728354"/>
            <a:ext cx="4822250" cy="4583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C0063E2-BAB4-4B7B-91C4-C0364DD18626}"/>
              </a:ext>
            </a:extLst>
          </p:cNvPr>
          <p:cNvSpPr/>
          <p:nvPr/>
        </p:nvSpPr>
        <p:spPr>
          <a:xfrm>
            <a:off x="10547467" y="2206997"/>
            <a:ext cx="616526" cy="228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Customer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CBAD2C-7716-4741-BDD8-86EE69E63F45}"/>
              </a:ext>
            </a:extLst>
          </p:cNvPr>
          <p:cNvSpPr/>
          <p:nvPr/>
        </p:nvSpPr>
        <p:spPr>
          <a:xfrm>
            <a:off x="7318567" y="2200745"/>
            <a:ext cx="616526" cy="228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Supplier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C963D8-FB91-4FFA-B12E-8A9CB8E7B26B}"/>
              </a:ext>
            </a:extLst>
          </p:cNvPr>
          <p:cNvSpPr/>
          <p:nvPr/>
        </p:nvSpPr>
        <p:spPr>
          <a:xfrm>
            <a:off x="2975268" y="98138"/>
            <a:ext cx="616526" cy="228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Customer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F57B41-22CA-4CF7-B68E-A7023B8EDDFE}"/>
              </a:ext>
            </a:extLst>
          </p:cNvPr>
          <p:cNvSpPr/>
          <p:nvPr/>
        </p:nvSpPr>
        <p:spPr>
          <a:xfrm>
            <a:off x="3127668" y="250538"/>
            <a:ext cx="616526" cy="228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Customer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EA3007-4A55-4291-A2D2-8BB2DAEB78E2}"/>
              </a:ext>
            </a:extLst>
          </p:cNvPr>
          <p:cNvSpPr/>
          <p:nvPr/>
        </p:nvSpPr>
        <p:spPr>
          <a:xfrm>
            <a:off x="3900057" y="98138"/>
            <a:ext cx="616526" cy="228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Customer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1E0A26-3B0F-4270-AC2F-BB48BE275F48}"/>
              </a:ext>
            </a:extLst>
          </p:cNvPr>
          <p:cNvSpPr/>
          <p:nvPr/>
        </p:nvSpPr>
        <p:spPr>
          <a:xfrm>
            <a:off x="4052457" y="250538"/>
            <a:ext cx="616526" cy="228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Customer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B4E145-F15C-4BA6-B271-B2ED254C093D}"/>
              </a:ext>
            </a:extLst>
          </p:cNvPr>
          <p:cNvSpPr/>
          <p:nvPr/>
        </p:nvSpPr>
        <p:spPr>
          <a:xfrm>
            <a:off x="4204857" y="402938"/>
            <a:ext cx="616526" cy="228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Customer</a:t>
            </a:r>
          </a:p>
        </p:txBody>
      </p:sp>
    </p:spTree>
    <p:extLst>
      <p:ext uri="{BB962C8B-B14F-4D97-AF65-F5344CB8AC3E}">
        <p14:creationId xmlns:p14="http://schemas.microsoft.com/office/powerpoint/2010/main" val="534615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15B06-98B8-4F1B-B062-5EC17D733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892636" cy="349770"/>
          </a:xfrm>
        </p:spPr>
        <p:txBody>
          <a:bodyPr>
            <a:normAutofit/>
          </a:bodyPr>
          <a:lstStyle/>
          <a:p>
            <a:r>
              <a:rPr lang="en-GB" sz="1800" dirty="0"/>
              <a:t>Travel agency ER Model</a:t>
            </a:r>
          </a:p>
        </p:txBody>
      </p:sp>
    </p:spTree>
    <p:extLst>
      <p:ext uri="{BB962C8B-B14F-4D97-AF65-F5344CB8AC3E}">
        <p14:creationId xmlns:p14="http://schemas.microsoft.com/office/powerpoint/2010/main" val="3352988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2215</TotalTime>
  <Words>20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Travel agency ER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phillip dickie</dc:creator>
  <cp:lastModifiedBy>phillip dickie</cp:lastModifiedBy>
  <cp:revision>4</cp:revision>
  <dcterms:created xsi:type="dcterms:W3CDTF">2017-10-04T21:13:21Z</dcterms:created>
  <dcterms:modified xsi:type="dcterms:W3CDTF">2017-10-06T10:08:28Z</dcterms:modified>
</cp:coreProperties>
</file>