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C4543-961E-4A9D-920D-58D678FDA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29727-F0ED-422A-8FE6-648A1182D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83FC5-AF13-47A5-A8F3-155E575B3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7C08F-3A59-49A4-90F3-792A9F09BDCE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EE6AF-FD56-42A9-8367-F5662D936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313E2-043D-4298-8484-CC7F82279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A7D44-D636-4B83-9925-4D28E796DF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82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1FFFE-03E9-4092-B100-260B02B9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12901-2D87-436C-823F-B50172D37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5B9B6-4432-400F-8557-A3CDA6227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7C08F-3A59-49A4-90F3-792A9F09BDCE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B29C3-783F-452A-93C8-81C281A23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CC2BC-7013-4D47-AF44-F077D9B23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A7D44-D636-4B83-9925-4D28E796DF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495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693D3C-6A53-493A-AF1F-B64E355C3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AE9A88-B18C-42B0-9380-211F29722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045FC-F0B4-4579-8134-2A580D20F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7C08F-3A59-49A4-90F3-792A9F09BDCE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D7B38-76F9-4829-A7A6-442044EB4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EDC09-6C7A-41AE-81E1-AF2B5FC2D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A7D44-D636-4B83-9925-4D28E796DF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733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4CDFF-A675-4902-B2A0-09219C5C0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02549-8EC7-43C8-82E7-3AD5552A5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45E7A-53C3-422A-A4EA-696317C26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7C08F-3A59-49A4-90F3-792A9F09BDCE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13171-7E7B-4AD0-84AD-B9AE43CA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51423-65DD-405B-B8D2-5F1A7634D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A7D44-D636-4B83-9925-4D28E796DF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270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C42DC-0BB3-434E-AB8B-E61E7654B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48D13-94C9-45A8-AF43-E1D3283BE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47A72-5A94-4751-BABD-297C2DEF8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7C08F-3A59-49A4-90F3-792A9F09BDCE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12167-17DF-4275-B97F-5BE83839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CB310-0A07-4D90-95E8-CB66237E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A7D44-D636-4B83-9925-4D28E796DF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15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93E23-33AB-4666-B868-24745C48B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E92A-627B-452A-AF5C-4AF005A15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DAF75-4430-4498-82C4-0214AF359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B652D-9013-44FF-801C-35CBF8E8F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7C08F-3A59-49A4-90F3-792A9F09BDCE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DD930-7B1B-4A5B-B9A9-47D053A0E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3EABA-6F4B-4699-90A2-7FBB84704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A7D44-D636-4B83-9925-4D28E796DF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368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BE996-D890-4C24-BE33-817FFBC39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C0D56-9867-4C45-8FD8-70E8F36C2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D5DB5-B419-4A01-8417-DA81C0DD4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01174A-38C7-4030-A15E-3B3FBEA9E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1D8527-6137-4955-B8CD-3A4DFAC6BE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7C3297-E4BB-4CC3-B810-4E1CCA4CB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7C08F-3A59-49A4-90F3-792A9F09BDCE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F61071-1F37-4369-9E60-77CEA73A6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BAC04D-1A6D-4C3D-8F52-EAD7519C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A7D44-D636-4B83-9925-4D28E796DF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33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4B2-4868-4A23-A3AB-67DD8F92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060791-7685-4C92-883F-E2715F58A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7C08F-3A59-49A4-90F3-792A9F09BDCE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29D56-259C-4884-AC2D-4C48C7B07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FBF7D-E25A-4957-B9F1-46CDE0BD8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A7D44-D636-4B83-9925-4D28E796DF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720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421351-0294-418F-B699-5500DBECA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7C08F-3A59-49A4-90F3-792A9F09BDCE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3FA06E-459F-468F-AC77-80F9F6EA4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66176-0472-4540-B807-186F19E2E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A7D44-D636-4B83-9925-4D28E796DF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556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C2C52-3C8D-4ABC-885D-B430F0194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C9BEA-7CDC-4AD9-B162-2405F4103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79AA9-11F9-4C88-AA23-1F442C6DC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CE550-4ED1-4410-9544-D559E48C2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7C08F-3A59-49A4-90F3-792A9F09BDCE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8B163-909E-4B46-8769-583B1B713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AAD8C-A2AC-404D-B7BC-B9ABED2C7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A7D44-D636-4B83-9925-4D28E796DF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740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50707-B5D5-49F2-AA2D-874A97D8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5EA6DF-F35D-4DD4-8F22-FBE682A69C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A13D1B-4287-467C-AEE5-4CD417390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BC433-AFA2-40F6-A172-EA3667098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7C08F-3A59-49A4-90F3-792A9F09BDCE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F5F30-0CE1-4104-9D80-A0DCBF13D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F5481-26EB-4C94-9004-630421201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A7D44-D636-4B83-9925-4D28E796DF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737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E9A1BD-9BF1-4900-A05C-72447E3AC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665A7-5949-4FA7-9C8B-0100F1312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99D4E-6572-4692-A9F0-5F09926951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7C08F-3A59-49A4-90F3-792A9F09BDCE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A5741-2703-45C5-9A31-8C0C3C6BCE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CB95F-AED4-4717-A2D0-52E5573297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A7D44-D636-4B83-9925-4D28E796DF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186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3F3F50-C6FF-4254-A7F0-19977C12C803}"/>
              </a:ext>
            </a:extLst>
          </p:cNvPr>
          <p:cNvSpPr/>
          <p:nvPr/>
        </p:nvSpPr>
        <p:spPr>
          <a:xfrm>
            <a:off x="841572" y="501706"/>
            <a:ext cx="1165253" cy="3722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B54E31-E076-4164-99E5-72BD6A59303B}"/>
              </a:ext>
            </a:extLst>
          </p:cNvPr>
          <p:cNvSpPr/>
          <p:nvPr/>
        </p:nvSpPr>
        <p:spPr>
          <a:xfrm>
            <a:off x="841571" y="1116443"/>
            <a:ext cx="1165253" cy="3722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Property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845F0C-85A1-428B-B282-125D5A986968}"/>
              </a:ext>
            </a:extLst>
          </p:cNvPr>
          <p:cNvSpPr/>
          <p:nvPr/>
        </p:nvSpPr>
        <p:spPr>
          <a:xfrm>
            <a:off x="841571" y="1731180"/>
            <a:ext cx="1165253" cy="3722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F53E8C2-4ADB-43AB-8BFF-B1409935B069}"/>
              </a:ext>
            </a:extLst>
          </p:cNvPr>
          <p:cNvSpPr/>
          <p:nvPr/>
        </p:nvSpPr>
        <p:spPr>
          <a:xfrm>
            <a:off x="2650732" y="472611"/>
            <a:ext cx="1273996" cy="4013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1289795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90B6D-0F70-46BC-8C99-B1E2EA799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 in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3022A2-3C15-4A58-B80F-593095D769C2}"/>
              </a:ext>
            </a:extLst>
          </p:cNvPr>
          <p:cNvSpPr/>
          <p:nvPr/>
        </p:nvSpPr>
        <p:spPr>
          <a:xfrm>
            <a:off x="976046" y="1690689"/>
            <a:ext cx="1428108" cy="415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UserId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BF2617-7F60-40F3-B933-9A4EABE8373B}"/>
              </a:ext>
            </a:extLst>
          </p:cNvPr>
          <p:cNvSpPr/>
          <p:nvPr/>
        </p:nvSpPr>
        <p:spPr>
          <a:xfrm>
            <a:off x="976046" y="2438990"/>
            <a:ext cx="1428108" cy="415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8BF2FB1-D0D2-4C6A-9804-366A0204823A}"/>
              </a:ext>
            </a:extLst>
          </p:cNvPr>
          <p:cNvSpPr/>
          <p:nvPr/>
        </p:nvSpPr>
        <p:spPr>
          <a:xfrm>
            <a:off x="3030876" y="1639318"/>
            <a:ext cx="1633591" cy="518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Email Address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0B0E1C-D34A-43F2-9647-AAE6811378AB}"/>
              </a:ext>
            </a:extLst>
          </p:cNvPr>
          <p:cNvSpPr/>
          <p:nvPr/>
        </p:nvSpPr>
        <p:spPr>
          <a:xfrm>
            <a:off x="3133617" y="2438990"/>
            <a:ext cx="1428108" cy="415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UserId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786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4305</TotalTime>
  <Words>10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Log in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phillip dickie</dc:creator>
  <cp:lastModifiedBy>phillip dickie</cp:lastModifiedBy>
  <cp:revision>3</cp:revision>
  <dcterms:created xsi:type="dcterms:W3CDTF">2017-10-03T10:22:15Z</dcterms:created>
  <dcterms:modified xsi:type="dcterms:W3CDTF">2017-10-06T10:07:15Z</dcterms:modified>
</cp:coreProperties>
</file>