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6" r:id="rId3"/>
    <p:sldId id="317" r:id="rId4"/>
    <p:sldId id="326" r:id="rId5"/>
    <p:sldId id="327" r:id="rId6"/>
    <p:sldId id="328" r:id="rId7"/>
    <p:sldId id="329" r:id="rId8"/>
    <p:sldId id="330" r:id="rId9"/>
    <p:sldId id="331" r:id="rId10"/>
    <p:sldId id="333" r:id="rId11"/>
    <p:sldId id="334" r:id="rId12"/>
    <p:sldId id="335" r:id="rId13"/>
    <p:sldId id="336" r:id="rId14"/>
    <p:sldId id="338" r:id="rId15"/>
    <p:sldId id="337" r:id="rId16"/>
    <p:sldId id="339" r:id="rId17"/>
    <p:sldId id="325" r:id="rId18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429"/>
    <a:srgbClr val="FBD303"/>
    <a:srgbClr val="B60000"/>
    <a:srgbClr val="CC0000"/>
    <a:srgbClr val="333333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6" autoAdjust="0"/>
    <p:restoredTop sz="87565" autoAdjust="0"/>
  </p:normalViewPr>
  <p:slideViewPr>
    <p:cSldViewPr>
      <p:cViewPr varScale="1">
        <p:scale>
          <a:sx n="71" d="100"/>
          <a:sy n="71" d="100"/>
        </p:scale>
        <p:origin x="84" y="396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50F9CE4-7079-4DA2-A288-974F66F75F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365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151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1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072895-1B55-4F79-A9A8-856F852EB4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23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0B8EBB-1D1B-4A8F-A067-C9A9656A487E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12291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>
                <a:latin typeface="Tahoma" pitchFamily="34" charset="0"/>
              </a:rPr>
              <a:t>Introduce yourself</a:t>
            </a:r>
          </a:p>
        </p:txBody>
      </p:sp>
    </p:spTree>
    <p:extLst>
      <p:ext uri="{BB962C8B-B14F-4D97-AF65-F5344CB8AC3E}">
        <p14:creationId xmlns:p14="http://schemas.microsoft.com/office/powerpoint/2010/main" val="168562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072895-1B55-4F79-A9A8-856F852EB41C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01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072895-1B55-4F79-A9A8-856F852EB41C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66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$</a:t>
            </a:r>
            <a:r>
              <a:rPr lang="en-GB" dirty="0" err="1" smtClean="0"/>
              <a:t>pictype</a:t>
            </a:r>
            <a:r>
              <a:rPr lang="en-GB" dirty="0" smtClean="0"/>
              <a:t> != "</a:t>
            </a:r>
            <a:r>
              <a:rPr lang="en-GB" dirty="0" err="1" smtClean="0"/>
              <a:t>png</a:t>
            </a:r>
            <a:r>
              <a:rPr lang="en-GB" dirty="0" smtClean="0"/>
              <a:t>" &amp;&amp; $</a:t>
            </a:r>
            <a:r>
              <a:rPr lang="en-GB" dirty="0" err="1" smtClean="0"/>
              <a:t>pictype</a:t>
            </a:r>
            <a:r>
              <a:rPr lang="en-GB" dirty="0" smtClean="0"/>
              <a:t> != "gif" &amp;&amp;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072895-1B55-4F79-A9A8-856F852EB41C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1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533A0-EECA-433B-A867-B91BA91F37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0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D6471-0848-4196-A800-93F7C9A6DF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9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EB484-A509-4876-B9C2-A67510D7A1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6F4E6-92E8-4514-B051-3FD2A649D7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3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3C7402-FBB1-458C-AE9D-69B06B9E03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7B7547-4A26-47CB-B83F-632CA8E9DB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2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321F50-FA90-4CE5-B999-C9EEEDA8E7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5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AF528-5BDB-4A17-99E7-28A02BC327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9226-2A2A-409F-B5AB-35AD05F0FD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5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D028B-9AE7-4A2B-9D0C-5989B8D7FD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3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2E861-0F2A-406E-826A-B95D79D500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1274E7-D3D9-4EA9-A3D3-01E6858D69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busch.web.eeecs.qub.ac.uk/phpmyadmin/url.php?url=http://dev.mysql.com/doc/refman/5.5/en/select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5400" y="692696"/>
            <a:ext cx="9073008" cy="316835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GB" sz="3200" dirty="0" smtClean="0"/>
              <a:t>CSC7062 </a:t>
            </a:r>
            <a:r>
              <a:rPr lang="en-GB" sz="3200" dirty="0"/>
              <a:t>– </a:t>
            </a:r>
            <a:r>
              <a:rPr lang="en-GB" sz="3200" dirty="0" smtClean="0"/>
              <a:t>wk08 </a:t>
            </a:r>
            <a:r>
              <a:rPr lang="en-GB" sz="3200" dirty="0"/>
              <a:t>lecture</a:t>
            </a:r>
            <a:br>
              <a:rPr lang="en-GB" sz="3200" dirty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/>
              <a:t>Web </a:t>
            </a:r>
            <a:r>
              <a:rPr lang="en-GB" sz="3200" dirty="0" smtClean="0"/>
              <a:t>development – </a:t>
            </a:r>
            <a:r>
              <a:rPr lang="en-GB" sz="3200" b="1" dirty="0" smtClean="0"/>
              <a:t>CR</a:t>
            </a:r>
            <a:r>
              <a:rPr lang="en-GB" sz="3200" dirty="0" smtClean="0"/>
              <a:t>UD</a:t>
            </a:r>
            <a:r>
              <a:rPr lang="en-GB" sz="3200" dirty="0"/>
              <a:t/>
            </a:r>
            <a:br>
              <a:rPr lang="en-GB" sz="3200" dirty="0"/>
            </a:br>
            <a:endParaRPr lang="en-GB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866909" y="5229200"/>
            <a:ext cx="2286000" cy="533400"/>
          </a:xfrm>
        </p:spPr>
        <p:txBody>
          <a:bodyPr/>
          <a:lstStyle/>
          <a:p>
            <a:pPr algn="l" eaLnBrk="1" hangingPunct="1"/>
            <a:r>
              <a:rPr lang="en-GB" sz="2400" dirty="0">
                <a:solidFill>
                  <a:srgbClr val="333333"/>
                </a:solidFill>
              </a:rPr>
              <a:t>John Busch</a:t>
            </a: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8760296" y="6021288"/>
            <a:ext cx="27446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GB" dirty="0" smtClean="0">
                <a:solidFill>
                  <a:srgbClr val="333333"/>
                </a:solidFill>
                <a:latin typeface="Century Gothic" pitchFamily="34" charset="0"/>
              </a:rPr>
              <a:t>27 Feb 2018</a:t>
            </a:r>
            <a:endParaRPr lang="en-GB" dirty="0">
              <a:solidFill>
                <a:srgbClr val="333333"/>
              </a:solidFill>
              <a:latin typeface="Century Gothic" pitchFamily="34" charset="0"/>
            </a:endParaRP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7391400" y="152400"/>
            <a:ext cx="3048000" cy="198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" y="431142"/>
            <a:ext cx="10972800" cy="1143000"/>
          </a:xfrm>
        </p:spPr>
        <p:txBody>
          <a:bodyPr/>
          <a:lstStyle/>
          <a:p>
            <a:r>
              <a:rPr lang="en-GB" dirty="0" smtClean="0"/>
              <a:t>Image file validation?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insertquiz.php</a:t>
            </a:r>
            <a:endParaRPr lang="en-GB" dirty="0" smtClean="0"/>
          </a:p>
          <a:p>
            <a:r>
              <a:rPr lang="en-GB" dirty="0" smtClean="0"/>
              <a:t>Takes any file type</a:t>
            </a:r>
          </a:p>
          <a:p>
            <a:pPr lvl="1"/>
            <a:r>
              <a:rPr lang="en-GB" dirty="0" smtClean="0"/>
              <a:t>bad, potentially insert a bad/hacker file onto web server</a:t>
            </a:r>
          </a:p>
          <a:p>
            <a:pPr lvl="1"/>
            <a:endParaRPr lang="en-GB" dirty="0"/>
          </a:p>
          <a:p>
            <a:r>
              <a:rPr lang="en-GB" dirty="0" smtClean="0"/>
              <a:t>Stop all file types apart from </a:t>
            </a:r>
            <a:r>
              <a:rPr lang="en-GB" dirty="0"/>
              <a:t>.</a:t>
            </a:r>
            <a:r>
              <a:rPr lang="en-GB" dirty="0" smtClean="0"/>
              <a:t>jpg</a:t>
            </a:r>
          </a:p>
          <a:p>
            <a:r>
              <a:rPr lang="en-GB" dirty="0" smtClean="0"/>
              <a:t>$_FILES [] can find file type…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pictype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$_FILES['pic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'][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846138"/>
            <a:ext cx="5353050" cy="1790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048000" y="3034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http://jbusch.web.eeecs.qub.ac.uk/7062/wildlife07f/admin/createquiz.php</a:t>
            </a:r>
          </a:p>
        </p:txBody>
      </p:sp>
    </p:spTree>
    <p:extLst>
      <p:ext uri="{BB962C8B-B14F-4D97-AF65-F5344CB8AC3E}">
        <p14:creationId xmlns:p14="http://schemas.microsoft.com/office/powerpoint/2010/main" val="30493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6408" y="-387424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check file type using if condition</a:t>
            </a:r>
            <a:endParaRPr lang="en-GB" sz="3600" dirty="0"/>
          </a:p>
        </p:txBody>
      </p:sp>
      <p:sp>
        <p:nvSpPr>
          <p:cNvPr id="7" name="Rectangle 6"/>
          <p:cNvSpPr/>
          <p:nvPr/>
        </p:nvSpPr>
        <p:spPr>
          <a:xfrm>
            <a:off x="366218" y="679325"/>
            <a:ext cx="8664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if($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pictype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"jpg" &amp;&amp; $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pictype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"jpeg" ) {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64132" y="1302964"/>
            <a:ext cx="8664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"&lt;p&gt;Sorry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only JPEG files allowed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.&lt;/p&gt;";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25570" y="2405517"/>
            <a:ext cx="108125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$query = "INSERT INTO wildlife_quiz07(id, 01question, 01choiceA, 01choiceB, 01correct, 02question, 02choiceA, 02choiceB, 02correct, 03question, 03choiceA, 03choiceB, 03correct, 04question, 04choiceA, 04choiceB, 04correct, 05question, 05choiceA, 05choiceB, 05correct,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imagepath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title) VALUES (null,'$q01data','$c01adata','$c01bdata','$a01data','$q02data' ,'$c02adata','$c02bdata','$a02data','$q03data','$c03adata','$c03bdata','$a03data','$q04data','$c04adata','$c04bdata','$a04data','$q05data','$c05adata','$c05bdata','$a05data','$picname','$titledata')";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6688" y="1887215"/>
            <a:ext cx="2214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}else{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1712" y="639292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25570" y="5339431"/>
            <a:ext cx="108125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move_uploaded_file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pictemp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quizimages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picname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$result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mysqli_query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conn,$query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or die(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mysqli_error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($conn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"&lt;p&gt; Thanks, quiz created. &lt;/p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700808"/>
            <a:ext cx="5256584" cy="4525963"/>
          </a:xfrm>
        </p:spPr>
        <p:txBody>
          <a:bodyPr/>
          <a:lstStyle/>
          <a:p>
            <a:r>
              <a:rPr lang="en-GB" dirty="0" smtClean="0"/>
              <a:t>End users can insert data into the system</a:t>
            </a:r>
          </a:p>
          <a:p>
            <a:r>
              <a:rPr lang="en-GB" dirty="0" smtClean="0"/>
              <a:t>Some data is used to categorise rows of data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697" y="588218"/>
            <a:ext cx="6342728" cy="37444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94263" y="1568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40" y="5300326"/>
            <a:ext cx="6610350" cy="1495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161864" y="3789040"/>
            <a:ext cx="1511833" cy="142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61213" y="4701478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235A81"/>
                </a:solidFill>
                <a:latin typeface="Courier New" panose="02070309020205020404" pitchFamily="49" charset="0"/>
                <a:hlinkClick r:id="rId4"/>
              </a:rPr>
              <a:t>SELECT</a:t>
            </a:r>
            <a:r>
              <a:rPr lang="en-GB" dirty="0">
                <a:solidFill>
                  <a:srgbClr val="444444"/>
                </a:solidFill>
                <a:latin typeface="Courier New" panose="02070309020205020404" pitchFamily="49" charset="0"/>
              </a:rPr>
              <a:t> * </a:t>
            </a:r>
            <a:r>
              <a:rPr lang="en-GB" dirty="0">
                <a:solidFill>
                  <a:srgbClr val="770088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GB" dirty="0" smtClean="0">
                <a:solidFill>
                  <a:srgbClr val="0055AA"/>
                </a:solidFill>
                <a:latin typeface="Courier New" panose="02070309020205020404" pitchFamily="49" charset="0"/>
              </a:rPr>
              <a:t>08rentlist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11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0"/>
            <a:ext cx="10972800" cy="1143000"/>
          </a:xfrm>
        </p:spPr>
        <p:txBody>
          <a:bodyPr/>
          <a:lstStyle/>
          <a:p>
            <a:r>
              <a:rPr lang="en-GB" dirty="0" smtClean="0"/>
              <a:t>Selecting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5592" y="2852936"/>
            <a:ext cx="9375217" cy="37783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281609" y="116632"/>
            <a:ext cx="87040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08rentlist.id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08rentlist.image,08rentlist.address,08rentlist.price, 08renttype.typename  FROM  08rentlist INNER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08renttype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08rentlist.type = 08renttype.id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 08rentlist.id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='2' ";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176120" y="2348880"/>
            <a:ext cx="144016" cy="57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1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go to the bother of categories?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31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Categories are now scalable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198368" cy="4525963"/>
          </a:xfrm>
        </p:spPr>
        <p:txBody>
          <a:bodyPr/>
          <a:lstStyle/>
          <a:p>
            <a:r>
              <a:rPr lang="en-GB" smtClean="0"/>
              <a:t>Insert new category</a:t>
            </a:r>
          </a:p>
          <a:p>
            <a:r>
              <a:rPr lang="en-GB" smtClean="0"/>
              <a:t>Use category table to populate the INSERT form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2857"/>
          <a:stretch/>
        </p:blipFill>
        <p:spPr>
          <a:xfrm>
            <a:off x="9641868" y="692696"/>
            <a:ext cx="1944216" cy="26758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35360" y="6308727"/>
            <a:ext cx="10441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http://jbusch.web.eeecs.qub.ac.uk/7062/08rent4u/admin/insert.php</a:t>
            </a:r>
          </a:p>
        </p:txBody>
      </p:sp>
    </p:spTree>
    <p:extLst>
      <p:ext uri="{BB962C8B-B14F-4D97-AF65-F5344CB8AC3E}">
        <p14:creationId xmlns:p14="http://schemas.microsoft.com/office/powerpoint/2010/main" val="7445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" y="1417638"/>
            <a:ext cx="7881487" cy="45316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206103"/>
            <a:ext cx="4797274" cy="350250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7392974" y="1772816"/>
            <a:ext cx="791258" cy="2880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mid-term assessment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7430616" cy="3989039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Practical assessment </a:t>
            </a:r>
          </a:p>
          <a:p>
            <a:r>
              <a:rPr lang="en-GB" dirty="0" smtClean="0"/>
              <a:t>1pm </a:t>
            </a:r>
            <a:r>
              <a:rPr lang="en-GB" dirty="0" smtClean="0"/>
              <a:t>– 3pm Ground floor lab</a:t>
            </a:r>
          </a:p>
          <a:p>
            <a:pPr lvl="1"/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 March 2018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green </a:t>
            </a:r>
            <a:r>
              <a:rPr lang="en-GB" dirty="0" smtClean="0"/>
              <a:t>room</a:t>
            </a:r>
          </a:p>
          <a:p>
            <a:pPr lvl="1"/>
            <a:r>
              <a:rPr lang="en-GB" dirty="0" smtClean="0"/>
              <a:t>14 </a:t>
            </a:r>
            <a:r>
              <a:rPr lang="en-GB" dirty="0" smtClean="0"/>
              <a:t>Malone </a:t>
            </a:r>
            <a:r>
              <a:rPr lang="en-GB" dirty="0" err="1" smtClean="0"/>
              <a:t>rd</a:t>
            </a:r>
            <a:r>
              <a:rPr lang="en-GB" dirty="0" smtClean="0"/>
              <a:t> </a:t>
            </a:r>
            <a:r>
              <a:rPr lang="en-GB" dirty="0" smtClean="0"/>
              <a:t>lab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5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9" y="1556792"/>
            <a:ext cx="593200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Session 07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8048" y="1628800"/>
            <a:ext cx="5328592" cy="374441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Web </a:t>
            </a:r>
            <a:r>
              <a:rPr lang="en-GB" sz="4000" dirty="0"/>
              <a:t>Development</a:t>
            </a:r>
          </a:p>
          <a:p>
            <a:pPr lvl="1"/>
            <a:r>
              <a:rPr lang="en-GB" sz="3600" b="1" dirty="0" smtClean="0"/>
              <a:t>CR</a:t>
            </a:r>
            <a:r>
              <a:rPr lang="en-GB" sz="3600" dirty="0" smtClean="0"/>
              <a:t>UD</a:t>
            </a:r>
          </a:p>
          <a:p>
            <a:pPr lvl="1"/>
            <a:r>
              <a:rPr lang="en-GB" sz="3600" dirty="0" smtClean="0"/>
              <a:t>PHP &amp; MySQL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69153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</a:p>
          <a:p>
            <a:r>
              <a:rPr lang="en-US" dirty="0" smtClean="0"/>
              <a:t>selecting an item</a:t>
            </a:r>
          </a:p>
          <a:p>
            <a:r>
              <a:rPr lang="en-US" dirty="0" smtClean="0"/>
              <a:t>FORM -&gt; SQL</a:t>
            </a:r>
          </a:p>
          <a:p>
            <a:r>
              <a:rPr lang="en-US" dirty="0" smtClean="0"/>
              <a:t>Problem (validation issues on files)</a:t>
            </a:r>
          </a:p>
          <a:p>
            <a:r>
              <a:rPr lang="en-US" dirty="0" smtClean="0"/>
              <a:t>Two table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1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89967"/>
            <a:ext cx="10972800" cy="1143000"/>
          </a:xfrm>
        </p:spPr>
        <p:txBody>
          <a:bodyPr/>
          <a:lstStyle/>
          <a:p>
            <a:r>
              <a:rPr lang="en-GB" dirty="0" smtClean="0"/>
              <a:t>Wildlife07f edits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180" y="1772816"/>
            <a:ext cx="5377836" cy="4525963"/>
          </a:xfrm>
        </p:spPr>
        <p:txBody>
          <a:bodyPr/>
          <a:lstStyle/>
          <a:p>
            <a:r>
              <a:rPr lang="en-GB" dirty="0" smtClean="0"/>
              <a:t>Edit navigation to … </a:t>
            </a:r>
          </a:p>
          <a:p>
            <a:endParaRPr lang="en-GB" dirty="0" smtClean="0"/>
          </a:p>
          <a:p>
            <a:r>
              <a:rPr lang="en-GB" dirty="0" smtClean="0"/>
              <a:t>New results table name</a:t>
            </a:r>
          </a:p>
          <a:p>
            <a:pPr lvl="1"/>
            <a:r>
              <a:rPr lang="en-GB" dirty="0" smtClean="0"/>
              <a:t>Code/SQL changed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614" y="44624"/>
            <a:ext cx="6496050" cy="2533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0" y="53152"/>
            <a:ext cx="5247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jbusch.web.eeecs.qub.ac.uk/7062/wildlife07f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2636912"/>
            <a:ext cx="6924675" cy="2533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89" y="5229200"/>
            <a:ext cx="11039475" cy="158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8382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4" y="55130"/>
            <a:ext cx="10972800" cy="1143000"/>
          </a:xfrm>
        </p:spPr>
        <p:txBody>
          <a:bodyPr/>
          <a:lstStyle/>
          <a:p>
            <a:r>
              <a:rPr lang="en-GB" dirty="0" smtClean="0"/>
              <a:t>Filter data using column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700808"/>
            <a:ext cx="6278488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Use '</a:t>
            </a:r>
            <a:r>
              <a:rPr lang="en-GB" dirty="0" err="1" smtClean="0"/>
              <a:t>quizname</a:t>
            </a:r>
            <a:r>
              <a:rPr lang="en-GB" dirty="0" smtClean="0"/>
              <a:t>' column to produce unique lists of results…</a:t>
            </a:r>
          </a:p>
          <a:p>
            <a:r>
              <a:rPr lang="en-GB" dirty="0" smtClean="0"/>
              <a:t>Created '</a:t>
            </a:r>
            <a:r>
              <a:rPr lang="en-GB" dirty="0" err="1" smtClean="0"/>
              <a:t>quizscores.php</a:t>
            </a:r>
            <a:r>
              <a:rPr lang="en-GB" dirty="0" smtClean="0"/>
              <a:t>'</a:t>
            </a:r>
          </a:p>
          <a:p>
            <a:pPr lvl="1"/>
            <a:r>
              <a:rPr lang="en-GB" dirty="0" smtClean="0"/>
              <a:t>Filter quiz names using DISTINCT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quizname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wildlife_results07</a:t>
            </a:r>
          </a:p>
          <a:p>
            <a:pPr marL="457200" lvl="1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Build unique URL with this data …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1449469"/>
            <a:ext cx="5363419" cy="31683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36179"/>
              </p:ext>
            </p:extLst>
          </p:nvPr>
        </p:nvGraphicFramePr>
        <p:xfrm>
          <a:off x="7896200" y="5149662"/>
          <a:ext cx="1813992" cy="1097280"/>
        </p:xfrm>
        <a:graphic>
          <a:graphicData uri="http://schemas.openxmlformats.org/drawingml/2006/table">
            <a:tbl>
              <a:tblPr/>
              <a:tblGrid>
                <a:gridCol w="1813992"/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rgbClr val="000000"/>
                          </a:solidFill>
                          <a:effectLst/>
                        </a:rPr>
                        <a:t>quizname</a:t>
                      </a:r>
                      <a:endParaRPr lang="en-GB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Africa Cities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African Lions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9600" y="3314700"/>
            <a:ext cx="489586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68008" y="4869160"/>
            <a:ext cx="158417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8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866"/>
          <a:stretch/>
        </p:blipFill>
        <p:spPr>
          <a:xfrm>
            <a:off x="-24680" y="0"/>
            <a:ext cx="814203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752" t="43138" r="37830"/>
          <a:stretch/>
        </p:blipFill>
        <p:spPr>
          <a:xfrm>
            <a:off x="8112224" y="44624"/>
            <a:ext cx="4032448" cy="28083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695400" y="5229200"/>
            <a:ext cx="633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608168" y="1448780"/>
            <a:ext cx="7200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878909"/>
              </p:ext>
            </p:extLst>
          </p:nvPr>
        </p:nvGraphicFramePr>
        <p:xfrm>
          <a:off x="7032104" y="4797152"/>
          <a:ext cx="1813992" cy="1097280"/>
        </p:xfrm>
        <a:graphic>
          <a:graphicData uri="http://schemas.openxmlformats.org/drawingml/2006/table">
            <a:tbl>
              <a:tblPr/>
              <a:tblGrid>
                <a:gridCol w="1813992"/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rgbClr val="000000"/>
                          </a:solidFill>
                          <a:effectLst/>
                        </a:rPr>
                        <a:t>quizname</a:t>
                      </a:r>
                      <a:endParaRPr lang="en-GB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Africa Cities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African Lions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695400" y="3573016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5400" y="3573016"/>
            <a:ext cx="136815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08168" y="1448780"/>
            <a:ext cx="0" cy="219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818480" y="6332505"/>
            <a:ext cx="8808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http://jbusch.web.eeecs.qub.ac.uk/7062/wildlife07f/quizscores.php</a:t>
            </a:r>
          </a:p>
        </p:txBody>
      </p:sp>
    </p:spTree>
    <p:extLst>
      <p:ext uri="{BB962C8B-B14F-4D97-AF65-F5344CB8AC3E}">
        <p14:creationId xmlns:p14="http://schemas.microsoft.com/office/powerpoint/2010/main" val="25904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221" y="-33857"/>
            <a:ext cx="10972800" cy="1143000"/>
          </a:xfrm>
        </p:spPr>
        <p:txBody>
          <a:bodyPr/>
          <a:lstStyle/>
          <a:p>
            <a:r>
              <a:rPr lang="en-GB" dirty="0" smtClean="0"/>
              <a:t>SQL is built using URL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3535"/>
          <a:stretch/>
        </p:blipFill>
        <p:spPr>
          <a:xfrm>
            <a:off x="6158443" y="257743"/>
            <a:ext cx="5986229" cy="59795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7638"/>
            <a:ext cx="6829307" cy="50465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414653" y="2944514"/>
            <a:ext cx="7505883" cy="11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920536" y="476672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799856" y="5229200"/>
            <a:ext cx="211452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6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10" y="44624"/>
            <a:ext cx="5880654" cy="50405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Connector 7"/>
          <p:cNvCxnSpPr/>
          <p:nvPr/>
        </p:nvCxnSpPr>
        <p:spPr>
          <a:xfrm>
            <a:off x="11352584" y="274638"/>
            <a:ext cx="0" cy="922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14" y="-27384"/>
            <a:ext cx="6095117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>
            <a:off x="4151784" y="1196752"/>
            <a:ext cx="7200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976942" y="4865478"/>
            <a:ext cx="211452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0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FORM element in is bad…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492896"/>
            <a:ext cx="7667625" cy="2076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0924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9666FEF91EF04FA046F8BC235B4795" ma:contentTypeVersion="1" ma:contentTypeDescription="Create a new document." ma:contentTypeScope="" ma:versionID="ab4917178c088a5458fcce8a290efa51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2cae1c83aa815566eff3dc070a92f410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10FDADA3-7432-4FA6-8D2A-4AF713ED98DD}"/>
</file>

<file path=customXml/itemProps2.xml><?xml version="1.0" encoding="utf-8"?>
<ds:datastoreItem xmlns:ds="http://schemas.openxmlformats.org/officeDocument/2006/customXml" ds:itemID="{C8C2E14D-F38E-4249-B02C-3A8AD9ACF638}"/>
</file>

<file path=customXml/itemProps3.xml><?xml version="1.0" encoding="utf-8"?>
<ds:datastoreItem xmlns:ds="http://schemas.openxmlformats.org/officeDocument/2006/customXml" ds:itemID="{EEE81BE5-1397-445F-8DB7-203B3C36244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3864</TotalTime>
  <Words>436</Words>
  <Application>Microsoft Office PowerPoint</Application>
  <PresentationFormat>Widescreen</PresentationFormat>
  <Paragraphs>85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Segoe UI</vt:lpstr>
      <vt:lpstr>Tahoma</vt:lpstr>
      <vt:lpstr>Times New Roman</vt:lpstr>
      <vt:lpstr>Office Theme</vt:lpstr>
      <vt:lpstr>CSC7062 – wk08 lecture  Web development – CRUD </vt:lpstr>
      <vt:lpstr>Session 07</vt:lpstr>
      <vt:lpstr>create</vt:lpstr>
      <vt:lpstr>Wildlife07f edits</vt:lpstr>
      <vt:lpstr>Filter data using column data</vt:lpstr>
      <vt:lpstr>PowerPoint Presentation</vt:lpstr>
      <vt:lpstr>SQL is built using URL data</vt:lpstr>
      <vt:lpstr>PowerPoint Presentation</vt:lpstr>
      <vt:lpstr>Data Validation</vt:lpstr>
      <vt:lpstr>Image file validation?</vt:lpstr>
      <vt:lpstr>check file type using if condition</vt:lpstr>
      <vt:lpstr>data</vt:lpstr>
      <vt:lpstr>Selecting</vt:lpstr>
      <vt:lpstr>why go to the bother of categories?</vt:lpstr>
      <vt:lpstr>Categories are now scalable</vt:lpstr>
      <vt:lpstr>code</vt:lpstr>
      <vt:lpstr>mid-term assessment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Busch</dc:creator>
  <cp:lastModifiedBy>John Busch</cp:lastModifiedBy>
  <cp:revision>351</cp:revision>
  <dcterms:created xsi:type="dcterms:W3CDTF">1601-01-01T00:00:00Z</dcterms:created>
  <dcterms:modified xsi:type="dcterms:W3CDTF">2018-02-27T16:44:30Z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0x010100D19666FEF91EF04FA046F8BC235B4795</vt:lpwstr>
  </property>
</Properties>
</file>